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331" r:id="rId2"/>
    <p:sldId id="309" r:id="rId3"/>
    <p:sldId id="322" r:id="rId4"/>
    <p:sldId id="326" r:id="rId5"/>
    <p:sldId id="314" r:id="rId6"/>
    <p:sldId id="320" r:id="rId7"/>
    <p:sldId id="329" r:id="rId8"/>
    <p:sldId id="324" r:id="rId9"/>
    <p:sldId id="332" r:id="rId10"/>
    <p:sldId id="330" r:id="rId11"/>
    <p:sldId id="323" r:id="rId12"/>
    <p:sldId id="303" r:id="rId13"/>
    <p:sldId id="321" r:id="rId14"/>
    <p:sldId id="333" r:id="rId15"/>
    <p:sldId id="325" r:id="rId16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8"/>
    </p:embeddedFont>
    <p:embeddedFont>
      <p:font typeface="Aptos" panose="020B000402020202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oldman" panose="020B0604020202020204" charset="0"/>
      <p:regular r:id="rId27"/>
      <p:bold r:id="rId28"/>
    </p:embeddedFont>
    <p:embeddedFont>
      <p:font typeface="Mulish" panose="020B0604020202020204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900"/>
    <a:srgbClr val="E5E5E5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DF67ED-5825-4B77-802D-ED8E0D0BC553}">
  <a:tblStyle styleId="{1CDF67ED-5825-4B77-802D-ED8E0D0BC5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60C6AE-52EE-4119-8764-E3D9007594E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95" d="100"/>
          <a:sy n="95" d="100"/>
        </p:scale>
        <p:origin x="720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1309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853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244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67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260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8314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31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93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68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242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804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812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24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5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84425"/>
            <a:ext cx="4528800" cy="23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310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2" name="Google Shape;12;p2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13225" y="4676775"/>
            <a:ext cx="742950" cy="76200"/>
            <a:chOff x="2647950" y="4676775"/>
            <a:chExt cx="742950" cy="76200"/>
          </a:xfrm>
        </p:grpSpPr>
        <p:sp>
          <p:nvSpPr>
            <p:cNvPr id="15" name="Google Shape;15;p2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4923137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1715263" y="2599272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715263" y="226934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923137" y="226934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49" name="Google Shape;49;p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4200525" y="4676775"/>
            <a:ext cx="742950" cy="76200"/>
            <a:chOff x="2647950" y="4676775"/>
            <a:chExt cx="742950" cy="76200"/>
          </a:xfrm>
        </p:grpSpPr>
        <p:sp>
          <p:nvSpPr>
            <p:cNvPr id="52" name="Google Shape;52;p5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5"/>
          <p:cNvGrpSpPr/>
          <p:nvPr/>
        </p:nvGrpSpPr>
        <p:grpSpPr>
          <a:xfrm>
            <a:off x="74089" y="2876575"/>
            <a:ext cx="1115390" cy="3194439"/>
            <a:chOff x="74089" y="2876575"/>
            <a:chExt cx="1115390" cy="3194439"/>
          </a:xfrm>
        </p:grpSpPr>
        <p:grpSp>
          <p:nvGrpSpPr>
            <p:cNvPr id="57" name="Google Shape;57;p5"/>
            <p:cNvGrpSpPr/>
            <p:nvPr/>
          </p:nvGrpSpPr>
          <p:grpSpPr>
            <a:xfrm>
              <a:off x="74089" y="2876575"/>
              <a:ext cx="639140" cy="2632464"/>
              <a:chOff x="3265400" y="517275"/>
              <a:chExt cx="1212100" cy="4991400"/>
            </a:xfrm>
          </p:grpSpPr>
          <p:sp>
            <p:nvSpPr>
              <p:cNvPr id="58" name="Google Shape;58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5"/>
            <p:cNvGrpSpPr/>
            <p:nvPr/>
          </p:nvGrpSpPr>
          <p:grpSpPr>
            <a:xfrm>
              <a:off x="550339" y="3438550"/>
              <a:ext cx="639140" cy="2632464"/>
              <a:chOff x="3265400" y="517275"/>
              <a:chExt cx="1212100" cy="4991400"/>
            </a:xfrm>
          </p:grpSpPr>
          <p:sp>
            <p:nvSpPr>
              <p:cNvPr id="70" name="Google Shape;70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5"/>
            <p:cNvSpPr/>
            <p:nvPr/>
          </p:nvSpPr>
          <p:spPr>
            <a:xfrm>
              <a:off x="147650" y="3000375"/>
              <a:ext cx="476254" cy="552439"/>
            </a:xfrm>
            <a:custGeom>
              <a:avLst/>
              <a:gdLst/>
              <a:ahLst/>
              <a:cxnLst/>
              <a:rect l="l" t="t" r="r" b="b"/>
              <a:pathLst>
                <a:path w="19431" h="23241" extrusionOk="0">
                  <a:moveTo>
                    <a:pt x="0" y="0"/>
                  </a:moveTo>
                  <a:cubicBezTo>
                    <a:pt x="628" y="10078"/>
                    <a:pt x="10601" y="18342"/>
                    <a:pt x="19431" y="2324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5"/>
            <p:cNvSpPr/>
            <p:nvPr/>
          </p:nvSpPr>
          <p:spPr>
            <a:xfrm>
              <a:off x="254800" y="3036100"/>
              <a:ext cx="476250" cy="516725"/>
            </a:xfrm>
            <a:custGeom>
              <a:avLst/>
              <a:gdLst/>
              <a:ahLst/>
              <a:cxnLst/>
              <a:rect l="l" t="t" r="r" b="b"/>
              <a:pathLst>
                <a:path w="19050" h="20669" extrusionOk="0">
                  <a:moveTo>
                    <a:pt x="0" y="0"/>
                  </a:moveTo>
                  <a:cubicBezTo>
                    <a:pt x="4483" y="8228"/>
                    <a:pt x="10914" y="16022"/>
                    <a:pt x="19050" y="206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5"/>
            <p:cNvSpPr/>
            <p:nvPr/>
          </p:nvSpPr>
          <p:spPr>
            <a:xfrm>
              <a:off x="533400" y="3032525"/>
              <a:ext cx="469100" cy="523875"/>
            </a:xfrm>
            <a:custGeom>
              <a:avLst/>
              <a:gdLst/>
              <a:ahLst/>
              <a:cxnLst/>
              <a:rect l="l" t="t" r="r" b="b"/>
              <a:pathLst>
                <a:path w="18764" h="20955" extrusionOk="0">
                  <a:moveTo>
                    <a:pt x="0" y="0"/>
                  </a:moveTo>
                  <a:cubicBezTo>
                    <a:pt x="2280" y="9095"/>
                    <a:pt x="11136" y="15503"/>
                    <a:pt x="18764" y="20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" name="Google Shape;84;p5"/>
            <p:cNvSpPr/>
            <p:nvPr/>
          </p:nvSpPr>
          <p:spPr>
            <a:xfrm>
              <a:off x="642950" y="3038475"/>
              <a:ext cx="471475" cy="514350"/>
            </a:xfrm>
            <a:custGeom>
              <a:avLst/>
              <a:gdLst/>
              <a:ahLst/>
              <a:cxnLst/>
              <a:rect l="l" t="t" r="r" b="b"/>
              <a:pathLst>
                <a:path w="18859" h="20574" extrusionOk="0">
                  <a:moveTo>
                    <a:pt x="0" y="0"/>
                  </a:moveTo>
                  <a:cubicBezTo>
                    <a:pt x="2087" y="9066"/>
                    <a:pt x="10149" y="17305"/>
                    <a:pt x="18859" y="2057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5" name="Google Shape;85;p5"/>
          <p:cNvGrpSpPr/>
          <p:nvPr/>
        </p:nvGrpSpPr>
        <p:grpSpPr>
          <a:xfrm>
            <a:off x="8430764" y="2876575"/>
            <a:ext cx="720090" cy="2632464"/>
            <a:chOff x="8430764" y="2876575"/>
            <a:chExt cx="720090" cy="2632464"/>
          </a:xfrm>
        </p:grpSpPr>
        <p:grpSp>
          <p:nvGrpSpPr>
            <p:cNvPr id="86" name="Google Shape;86;p5"/>
            <p:cNvGrpSpPr/>
            <p:nvPr/>
          </p:nvGrpSpPr>
          <p:grpSpPr>
            <a:xfrm>
              <a:off x="8430764" y="2876575"/>
              <a:ext cx="639140" cy="2632464"/>
              <a:chOff x="3265400" y="517275"/>
              <a:chExt cx="1212100" cy="4991400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3827250" y="517275"/>
                <a:ext cx="88425" cy="397475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158990" extrusionOk="0">
                    <a:moveTo>
                      <a:pt x="1768" y="1"/>
                    </a:moveTo>
                    <a:cubicBezTo>
                      <a:pt x="791" y="1"/>
                      <a:pt x="0" y="792"/>
                      <a:pt x="0" y="1769"/>
                    </a:cubicBezTo>
                    <a:lnTo>
                      <a:pt x="0" y="157222"/>
                    </a:lnTo>
                    <a:cubicBezTo>
                      <a:pt x="0" y="158199"/>
                      <a:pt x="791" y="158990"/>
                      <a:pt x="1768" y="158990"/>
                    </a:cubicBezTo>
                    <a:cubicBezTo>
                      <a:pt x="2745" y="158990"/>
                      <a:pt x="3536" y="158199"/>
                      <a:pt x="3536" y="157222"/>
                    </a:cubicBezTo>
                    <a:lnTo>
                      <a:pt x="3536" y="1769"/>
                    </a:lnTo>
                    <a:cubicBezTo>
                      <a:pt x="3536" y="792"/>
                      <a:pt x="2745" y="1"/>
                      <a:pt x="1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3703950" y="4283000"/>
                <a:ext cx="335025" cy="1225675"/>
              </a:xfrm>
              <a:custGeom>
                <a:avLst/>
                <a:gdLst/>
                <a:ahLst/>
                <a:cxnLst/>
                <a:rect l="l" t="t" r="r" b="b"/>
                <a:pathLst>
                  <a:path w="13401" h="49027" extrusionOk="0">
                    <a:moveTo>
                      <a:pt x="2637" y="1"/>
                    </a:moveTo>
                    <a:cubicBezTo>
                      <a:pt x="1179" y="1"/>
                      <a:pt x="0" y="1180"/>
                      <a:pt x="0" y="2638"/>
                    </a:cubicBezTo>
                    <a:lnTo>
                      <a:pt x="0" y="46375"/>
                    </a:lnTo>
                    <a:cubicBezTo>
                      <a:pt x="0" y="47833"/>
                      <a:pt x="1179" y="49027"/>
                      <a:pt x="2637" y="49027"/>
                    </a:cubicBezTo>
                    <a:lnTo>
                      <a:pt x="10764" y="49027"/>
                    </a:lnTo>
                    <a:cubicBezTo>
                      <a:pt x="12222" y="49027"/>
                      <a:pt x="13400" y="47833"/>
                      <a:pt x="13400" y="46375"/>
                    </a:cubicBezTo>
                    <a:lnTo>
                      <a:pt x="13400" y="2638"/>
                    </a:lnTo>
                    <a:cubicBezTo>
                      <a:pt x="13400" y="1180"/>
                      <a:pt x="12222" y="1"/>
                      <a:pt x="10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3265400" y="813900"/>
                <a:ext cx="12121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48484" h="3057" extrusionOk="0">
                    <a:moveTo>
                      <a:pt x="993" y="1"/>
                    </a:moveTo>
                    <a:cubicBezTo>
                      <a:pt x="435" y="1"/>
                      <a:pt x="1" y="451"/>
                      <a:pt x="1" y="993"/>
                    </a:cubicBezTo>
                    <a:lnTo>
                      <a:pt x="1" y="2048"/>
                    </a:lnTo>
                    <a:cubicBezTo>
                      <a:pt x="1" y="2606"/>
                      <a:pt x="435" y="3056"/>
                      <a:pt x="993" y="3056"/>
                    </a:cubicBezTo>
                    <a:lnTo>
                      <a:pt x="47491" y="3056"/>
                    </a:lnTo>
                    <a:cubicBezTo>
                      <a:pt x="48049" y="3056"/>
                      <a:pt x="48484" y="2606"/>
                      <a:pt x="48484" y="2048"/>
                    </a:cubicBezTo>
                    <a:lnTo>
                      <a:pt x="48484" y="993"/>
                    </a:lnTo>
                    <a:cubicBezTo>
                      <a:pt x="48484" y="451"/>
                      <a:pt x="48049" y="1"/>
                      <a:pt x="47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3394900" y="755350"/>
                <a:ext cx="194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3593425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4130450" y="755350"/>
                <a:ext cx="1902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529" extrusionOk="0">
                    <a:moveTo>
                      <a:pt x="1" y="1"/>
                    </a:moveTo>
                    <a:lnTo>
                      <a:pt x="1" y="2529"/>
                    </a:lnTo>
                    <a:lnTo>
                      <a:pt x="761" y="2529"/>
                    </a:lnTo>
                    <a:lnTo>
                      <a:pt x="7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4328600" y="755350"/>
                <a:ext cx="1940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2529" extrusionOk="0">
                    <a:moveTo>
                      <a:pt x="0" y="1"/>
                    </a:moveTo>
                    <a:lnTo>
                      <a:pt x="0" y="2529"/>
                    </a:lnTo>
                    <a:lnTo>
                      <a:pt x="776" y="2529"/>
                    </a:lnTo>
                    <a:lnTo>
                      <a:pt x="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429680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4098650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20" y="1660"/>
                    </a:lnTo>
                    <a:cubicBezTo>
                      <a:pt x="3320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3561250" y="725125"/>
                <a:ext cx="834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1660" extrusionOk="0">
                    <a:moveTo>
                      <a:pt x="1660" y="0"/>
                    </a:moveTo>
                    <a:cubicBezTo>
                      <a:pt x="745" y="0"/>
                      <a:pt x="1" y="744"/>
                      <a:pt x="1" y="1660"/>
                    </a:cubicBezTo>
                    <a:lnTo>
                      <a:pt x="3335" y="1660"/>
                    </a:lnTo>
                    <a:cubicBezTo>
                      <a:pt x="3335" y="744"/>
                      <a:pt x="2591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3363125" y="725125"/>
                <a:ext cx="83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1660" extrusionOk="0">
                    <a:moveTo>
                      <a:pt x="1660" y="0"/>
                    </a:moveTo>
                    <a:cubicBezTo>
                      <a:pt x="745" y="0"/>
                      <a:pt x="0" y="744"/>
                      <a:pt x="0" y="1660"/>
                    </a:cubicBezTo>
                    <a:lnTo>
                      <a:pt x="3319" y="1660"/>
                    </a:lnTo>
                    <a:cubicBezTo>
                      <a:pt x="3319" y="744"/>
                      <a:pt x="2575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5"/>
            <p:cNvSpPr/>
            <p:nvPr/>
          </p:nvSpPr>
          <p:spPr>
            <a:xfrm>
              <a:off x="8610600" y="3062300"/>
              <a:ext cx="433400" cy="419100"/>
            </a:xfrm>
            <a:custGeom>
              <a:avLst/>
              <a:gdLst/>
              <a:ahLst/>
              <a:cxnLst/>
              <a:rect l="l" t="t" r="r" b="b"/>
              <a:pathLst>
                <a:path w="17336" h="16764" extrusionOk="0">
                  <a:moveTo>
                    <a:pt x="0" y="0"/>
                  </a:moveTo>
                  <a:cubicBezTo>
                    <a:pt x="0" y="8039"/>
                    <a:pt x="9297" y="16764"/>
                    <a:pt x="17336" y="1676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9" name="Google Shape;99;p5"/>
            <p:cNvSpPr/>
            <p:nvPr/>
          </p:nvSpPr>
          <p:spPr>
            <a:xfrm>
              <a:off x="8884704" y="3057525"/>
              <a:ext cx="266150" cy="1247775"/>
            </a:xfrm>
            <a:custGeom>
              <a:avLst/>
              <a:gdLst/>
              <a:ahLst/>
              <a:cxnLst/>
              <a:rect l="l" t="t" r="r" b="b"/>
              <a:pathLst>
                <a:path w="10646" h="49911" extrusionOk="0">
                  <a:moveTo>
                    <a:pt x="466" y="0"/>
                  </a:moveTo>
                  <a:cubicBezTo>
                    <a:pt x="-2858" y="16620"/>
                    <a:pt x="13499" y="33290"/>
                    <a:pt x="10182" y="4991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" name="Google Shape;100;p5"/>
            <p:cNvSpPr/>
            <p:nvPr/>
          </p:nvSpPr>
          <p:spPr>
            <a:xfrm>
              <a:off x="8498997" y="3048000"/>
              <a:ext cx="148925" cy="1000125"/>
            </a:xfrm>
            <a:custGeom>
              <a:avLst/>
              <a:gdLst/>
              <a:ahLst/>
              <a:cxnLst/>
              <a:rect l="l" t="t" r="r" b="b"/>
              <a:pathLst>
                <a:path w="5957" h="40005" extrusionOk="0">
                  <a:moveTo>
                    <a:pt x="274" y="0"/>
                  </a:moveTo>
                  <a:cubicBezTo>
                    <a:pt x="-1319" y="7172"/>
                    <a:pt x="5069" y="14026"/>
                    <a:pt x="5798" y="21336"/>
                  </a:cubicBezTo>
                  <a:cubicBezTo>
                    <a:pt x="6434" y="27711"/>
                    <a:pt x="4526" y="34513"/>
                    <a:pt x="1226" y="4000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" name="Google Shape;101;p5"/>
            <p:cNvSpPr/>
            <p:nvPr/>
          </p:nvSpPr>
          <p:spPr>
            <a:xfrm>
              <a:off x="8898743" y="3062300"/>
              <a:ext cx="102375" cy="1114425"/>
            </a:xfrm>
            <a:custGeom>
              <a:avLst/>
              <a:gdLst/>
              <a:ahLst/>
              <a:cxnLst/>
              <a:rect l="l" t="t" r="r" b="b"/>
              <a:pathLst>
                <a:path w="4095" h="44577" extrusionOk="0">
                  <a:moveTo>
                    <a:pt x="4095" y="0"/>
                  </a:moveTo>
                  <a:cubicBezTo>
                    <a:pt x="4095" y="12504"/>
                    <a:pt x="-1580" y="25004"/>
                    <a:pt x="476" y="37338"/>
                  </a:cubicBezTo>
                  <a:cubicBezTo>
                    <a:pt x="920" y="39999"/>
                    <a:pt x="1397" y="44577"/>
                    <a:pt x="4095" y="44577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2" name="Google Shape;102;p5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03" name="Google Shape;103;p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4135975" y="139755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subTitle" idx="1"/>
          </p:nvPr>
        </p:nvSpPr>
        <p:spPr>
          <a:xfrm>
            <a:off x="4135975" y="1970250"/>
            <a:ext cx="4294800" cy="17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Light"/>
              <a:buChar char="◇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7"/>
          <p:cNvSpPr/>
          <p:nvPr/>
        </p:nvSpPr>
        <p:spPr>
          <a:xfrm>
            <a:off x="-338750" y="-69125"/>
            <a:ext cx="1942625" cy="1396125"/>
          </a:xfrm>
          <a:custGeom>
            <a:avLst/>
            <a:gdLst/>
            <a:ahLst/>
            <a:cxnLst/>
            <a:rect l="l" t="t" r="r" b="b"/>
            <a:pathLst>
              <a:path w="77705" h="55845" extrusionOk="0">
                <a:moveTo>
                  <a:pt x="0" y="55583"/>
                </a:moveTo>
                <a:cubicBezTo>
                  <a:pt x="14533" y="57034"/>
                  <a:pt x="30839" y="52011"/>
                  <a:pt x="41756" y="42309"/>
                </a:cubicBezTo>
                <a:cubicBezTo>
                  <a:pt x="55589" y="30015"/>
                  <a:pt x="62310" y="10270"/>
                  <a:pt x="77705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30" name="Google Shape;130;p7"/>
          <p:cNvGrpSpPr/>
          <p:nvPr/>
        </p:nvGrpSpPr>
        <p:grpSpPr>
          <a:xfrm flipH="1">
            <a:off x="8425252" y="298000"/>
            <a:ext cx="241500" cy="241500"/>
            <a:chOff x="-1752450" y="4362450"/>
            <a:chExt cx="241500" cy="241500"/>
          </a:xfrm>
        </p:grpSpPr>
        <p:sp>
          <p:nvSpPr>
            <p:cNvPr id="131" name="Google Shape;131;p7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7"/>
          <p:cNvGrpSpPr/>
          <p:nvPr/>
        </p:nvGrpSpPr>
        <p:grpSpPr>
          <a:xfrm flipH="1">
            <a:off x="7682302" y="4676775"/>
            <a:ext cx="742950" cy="76200"/>
            <a:chOff x="2647950" y="4676775"/>
            <a:chExt cx="742950" cy="76200"/>
          </a:xfrm>
        </p:grpSpPr>
        <p:sp>
          <p:nvSpPr>
            <p:cNvPr id="134" name="Google Shape;134;p7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7"/>
          <p:cNvSpPr/>
          <p:nvPr/>
        </p:nvSpPr>
        <p:spPr>
          <a:xfrm>
            <a:off x="-297275" y="-48400"/>
            <a:ext cx="739725" cy="1693775"/>
          </a:xfrm>
          <a:custGeom>
            <a:avLst/>
            <a:gdLst/>
            <a:ahLst/>
            <a:cxnLst/>
            <a:rect l="l" t="t" r="r" b="b"/>
            <a:pathLst>
              <a:path w="29589" h="67751" extrusionOk="0">
                <a:moveTo>
                  <a:pt x="0" y="67751"/>
                </a:moveTo>
                <a:cubicBezTo>
                  <a:pt x="24643" y="67751"/>
                  <a:pt x="29589" y="24643"/>
                  <a:pt x="29589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Google Shape;139;p7"/>
          <p:cNvSpPr/>
          <p:nvPr/>
        </p:nvSpPr>
        <p:spPr>
          <a:xfrm>
            <a:off x="-76050" y="4788257"/>
            <a:ext cx="1154525" cy="431300"/>
          </a:xfrm>
          <a:custGeom>
            <a:avLst/>
            <a:gdLst/>
            <a:ahLst/>
            <a:cxnLst/>
            <a:rect l="l" t="t" r="r" b="b"/>
            <a:pathLst>
              <a:path w="46181" h="17252" extrusionOk="0">
                <a:moveTo>
                  <a:pt x="0" y="8679"/>
                </a:moveTo>
                <a:cubicBezTo>
                  <a:pt x="4878" y="6240"/>
                  <a:pt x="8859" y="1881"/>
                  <a:pt x="14103" y="383"/>
                </a:cubicBezTo>
                <a:cubicBezTo>
                  <a:pt x="20214" y="-1363"/>
                  <a:pt x="26560" y="3590"/>
                  <a:pt x="32078" y="6744"/>
                </a:cubicBezTo>
                <a:cubicBezTo>
                  <a:pt x="37168" y="9653"/>
                  <a:pt x="46181" y="11390"/>
                  <a:pt x="46181" y="1725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Google Shape;140;p7"/>
          <p:cNvSpPr/>
          <p:nvPr/>
        </p:nvSpPr>
        <p:spPr>
          <a:xfrm>
            <a:off x="615275" y="4839115"/>
            <a:ext cx="1078475" cy="408075"/>
          </a:xfrm>
          <a:custGeom>
            <a:avLst/>
            <a:gdLst/>
            <a:ahLst/>
            <a:cxnLst/>
            <a:rect l="l" t="t" r="r" b="b"/>
            <a:pathLst>
              <a:path w="43139" h="16323" extrusionOk="0">
                <a:moveTo>
                  <a:pt x="0" y="16323"/>
                </a:moveTo>
                <a:cubicBezTo>
                  <a:pt x="6381" y="7391"/>
                  <a:pt x="17933" y="-1524"/>
                  <a:pt x="28760" y="284"/>
                </a:cubicBezTo>
                <a:cubicBezTo>
                  <a:pt x="35446" y="1400"/>
                  <a:pt x="39380" y="9023"/>
                  <a:pt x="43139" y="14664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Google Shape;141;p7"/>
          <p:cNvSpPr>
            <a:spLocks noGrp="1"/>
          </p:cNvSpPr>
          <p:nvPr>
            <p:ph type="pic" idx="2"/>
          </p:nvPr>
        </p:nvSpPr>
        <p:spPr>
          <a:xfrm flipH="1">
            <a:off x="713225" y="539500"/>
            <a:ext cx="30153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39203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Font typeface="Goldman"/>
              <a:buNone/>
              <a:defRPr sz="6000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145" name="Google Shape;145;p8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>
            <a:off x="7685525" y="4803325"/>
            <a:ext cx="742950" cy="76200"/>
            <a:chOff x="2647950" y="4676775"/>
            <a:chExt cx="742950" cy="76200"/>
          </a:xfrm>
        </p:grpSpPr>
        <p:sp>
          <p:nvSpPr>
            <p:cNvPr id="148" name="Google Shape;148;p8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8"/>
          <p:cNvGrpSpPr/>
          <p:nvPr/>
        </p:nvGrpSpPr>
        <p:grpSpPr>
          <a:xfrm flipH="1">
            <a:off x="471723" y="1604199"/>
            <a:ext cx="3095380" cy="3539601"/>
            <a:chOff x="123998" y="1604199"/>
            <a:chExt cx="3095380" cy="3539601"/>
          </a:xfrm>
        </p:grpSpPr>
        <p:grpSp>
          <p:nvGrpSpPr>
            <p:cNvPr id="153" name="Google Shape;153;p8"/>
            <p:cNvGrpSpPr/>
            <p:nvPr/>
          </p:nvGrpSpPr>
          <p:grpSpPr>
            <a:xfrm>
              <a:off x="123998" y="1604199"/>
              <a:ext cx="1665589" cy="3538917"/>
              <a:chOff x="3733925" y="3400424"/>
              <a:chExt cx="1079728" cy="2294274"/>
            </a:xfrm>
          </p:grpSpPr>
          <p:sp>
            <p:nvSpPr>
              <p:cNvPr id="154" name="Google Shape;154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8"/>
            <p:cNvGrpSpPr/>
            <p:nvPr/>
          </p:nvGrpSpPr>
          <p:grpSpPr>
            <a:xfrm>
              <a:off x="1415091" y="2586831"/>
              <a:ext cx="1203249" cy="2556968"/>
              <a:chOff x="3733925" y="3400424"/>
              <a:chExt cx="1079728" cy="2294274"/>
            </a:xfrm>
          </p:grpSpPr>
          <p:sp>
            <p:nvSpPr>
              <p:cNvPr id="159" name="Google Shape;159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8"/>
            <p:cNvSpPr/>
            <p:nvPr/>
          </p:nvSpPr>
          <p:spPr>
            <a:xfrm>
              <a:off x="233272" y="1668407"/>
              <a:ext cx="1212175" cy="965991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8"/>
            <p:cNvSpPr/>
            <p:nvPr/>
          </p:nvSpPr>
          <p:spPr>
            <a:xfrm>
              <a:off x="218575" y="1657375"/>
              <a:ext cx="2342385" cy="966016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8"/>
            <p:cNvSpPr/>
            <p:nvPr/>
          </p:nvSpPr>
          <p:spPr>
            <a:xfrm>
              <a:off x="1489480" y="1661050"/>
              <a:ext cx="203630" cy="966016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8"/>
            <p:cNvSpPr/>
            <p:nvPr/>
          </p:nvSpPr>
          <p:spPr>
            <a:xfrm>
              <a:off x="1702600" y="1719800"/>
              <a:ext cx="858354" cy="914591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7" name="Google Shape;167;p8"/>
            <p:cNvGrpSpPr/>
            <p:nvPr/>
          </p:nvGrpSpPr>
          <p:grpSpPr>
            <a:xfrm>
              <a:off x="2243844" y="3070646"/>
              <a:ext cx="975534" cy="2073106"/>
              <a:chOff x="3733925" y="3400424"/>
              <a:chExt cx="1079728" cy="2294274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8"/>
            <p:cNvSpPr/>
            <p:nvPr/>
          </p:nvSpPr>
          <p:spPr>
            <a:xfrm>
              <a:off x="1483525" y="2631275"/>
              <a:ext cx="804850" cy="459600"/>
            </a:xfrm>
            <a:custGeom>
              <a:avLst/>
              <a:gdLst/>
              <a:ahLst/>
              <a:cxnLst/>
              <a:rect l="l" t="t" r="r" b="b"/>
              <a:pathLst>
                <a:path w="32194" h="18384" extrusionOk="0">
                  <a:moveTo>
                    <a:pt x="0" y="0"/>
                  </a:moveTo>
                  <a:cubicBezTo>
                    <a:pt x="7086" y="10124"/>
                    <a:pt x="19933" y="16839"/>
                    <a:pt x="32194" y="1838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8"/>
            <p:cNvSpPr/>
            <p:nvPr/>
          </p:nvSpPr>
          <p:spPr>
            <a:xfrm>
              <a:off x="1476375" y="2631275"/>
              <a:ext cx="1695450" cy="473875"/>
            </a:xfrm>
            <a:custGeom>
              <a:avLst/>
              <a:gdLst/>
              <a:ahLst/>
              <a:cxnLst/>
              <a:rect l="l" t="t" r="r" b="b"/>
              <a:pathLst>
                <a:path w="67818" h="18955" extrusionOk="0">
                  <a:moveTo>
                    <a:pt x="0" y="0"/>
                  </a:moveTo>
                  <a:cubicBezTo>
                    <a:pt x="17915" y="15166"/>
                    <a:pt x="48712" y="5320"/>
                    <a:pt x="67818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8"/>
            <p:cNvSpPr/>
            <p:nvPr/>
          </p:nvSpPr>
          <p:spPr>
            <a:xfrm>
              <a:off x="2297288" y="2631275"/>
              <a:ext cx="257779" cy="473875"/>
            </a:xfrm>
            <a:custGeom>
              <a:avLst/>
              <a:gdLst/>
              <a:ahLst/>
              <a:cxnLst/>
              <a:rect l="l" t="t" r="r" b="b"/>
              <a:pathLst>
                <a:path w="8953" h="18955" extrusionOk="0">
                  <a:moveTo>
                    <a:pt x="8953" y="0"/>
                  </a:moveTo>
                  <a:cubicBezTo>
                    <a:pt x="4589" y="5458"/>
                    <a:pt x="864" y="12021"/>
                    <a:pt x="0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8"/>
            <p:cNvSpPr/>
            <p:nvPr/>
          </p:nvSpPr>
          <p:spPr>
            <a:xfrm>
              <a:off x="2521750" y="2636050"/>
              <a:ext cx="642925" cy="457200"/>
            </a:xfrm>
            <a:custGeom>
              <a:avLst/>
              <a:gdLst/>
              <a:ahLst/>
              <a:cxnLst/>
              <a:rect l="l" t="t" r="r" b="b"/>
              <a:pathLst>
                <a:path w="25717" h="18288" extrusionOk="0">
                  <a:moveTo>
                    <a:pt x="0" y="0"/>
                  </a:moveTo>
                  <a:cubicBezTo>
                    <a:pt x="6573" y="8212"/>
                    <a:pt x="17159" y="12172"/>
                    <a:pt x="25717" y="1828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>
            <a:spLocks noGrp="1"/>
          </p:cNvSpPr>
          <p:nvPr>
            <p:ph type="pic" idx="2"/>
          </p:nvPr>
        </p:nvSpPr>
        <p:spPr>
          <a:xfrm>
            <a:off x="-7000" y="-7000"/>
            <a:ext cx="9150900" cy="51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1"/>
          </p:nvPr>
        </p:nvSpPr>
        <p:spPr>
          <a:xfrm>
            <a:off x="937625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2"/>
          </p:nvPr>
        </p:nvSpPr>
        <p:spPr>
          <a:xfrm>
            <a:off x="3484347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subTitle" idx="3"/>
          </p:nvPr>
        </p:nvSpPr>
        <p:spPr>
          <a:xfrm>
            <a:off x="6031075" y="2602291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4"/>
          </p:nvPr>
        </p:nvSpPr>
        <p:spPr>
          <a:xfrm>
            <a:off x="937625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5"/>
          </p:nvPr>
        </p:nvSpPr>
        <p:spPr>
          <a:xfrm>
            <a:off x="3484350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6"/>
          </p:nvPr>
        </p:nvSpPr>
        <p:spPr>
          <a:xfrm>
            <a:off x="6031075" y="227985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362" name="Google Shape;362;p18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363" name="Google Shape;363;p18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7685525" y="4803325"/>
            <a:ext cx="742950" cy="76200"/>
            <a:chOff x="2647950" y="4676775"/>
            <a:chExt cx="742950" cy="76200"/>
          </a:xfrm>
        </p:grpSpPr>
        <p:sp>
          <p:nvSpPr>
            <p:cNvPr id="366" name="Google Shape;366;p18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8"/>
          <p:cNvSpPr/>
          <p:nvPr/>
        </p:nvSpPr>
        <p:spPr>
          <a:xfrm>
            <a:off x="3373650" y="4879525"/>
            <a:ext cx="2286000" cy="611475"/>
          </a:xfrm>
          <a:custGeom>
            <a:avLst/>
            <a:gdLst/>
            <a:ahLst/>
            <a:cxnLst/>
            <a:rect l="l" t="t" r="r" b="b"/>
            <a:pathLst>
              <a:path w="91440" h="24459" extrusionOk="0">
                <a:moveTo>
                  <a:pt x="0" y="24459"/>
                </a:moveTo>
                <a:cubicBezTo>
                  <a:pt x="10950" y="13509"/>
                  <a:pt x="24596" y="2378"/>
                  <a:pt x="40005" y="837"/>
                </a:cubicBezTo>
                <a:cubicBezTo>
                  <a:pt x="48854" y="-48"/>
                  <a:pt x="58095" y="-741"/>
                  <a:pt x="66675" y="1599"/>
                </a:cubicBezTo>
                <a:cubicBezTo>
                  <a:pt x="76575" y="4299"/>
                  <a:pt x="84184" y="12631"/>
                  <a:pt x="91440" y="1988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Google Shape;371;p18"/>
          <p:cNvSpPr/>
          <p:nvPr/>
        </p:nvSpPr>
        <p:spPr>
          <a:xfrm>
            <a:off x="4724400" y="4978634"/>
            <a:ext cx="1409700" cy="545875"/>
          </a:xfrm>
          <a:custGeom>
            <a:avLst/>
            <a:gdLst/>
            <a:ahLst/>
            <a:cxnLst/>
            <a:rect l="l" t="t" r="r" b="b"/>
            <a:pathLst>
              <a:path w="56388" h="21835" extrusionOk="0">
                <a:moveTo>
                  <a:pt x="0" y="12310"/>
                </a:moveTo>
                <a:cubicBezTo>
                  <a:pt x="3100" y="12310"/>
                  <a:pt x="5097" y="8778"/>
                  <a:pt x="7620" y="6976"/>
                </a:cubicBezTo>
                <a:cubicBezTo>
                  <a:pt x="13112" y="3053"/>
                  <a:pt x="19941" y="636"/>
                  <a:pt x="26670" y="118"/>
                </a:cubicBezTo>
                <a:cubicBezTo>
                  <a:pt x="38903" y="-823"/>
                  <a:pt x="50901" y="10861"/>
                  <a:pt x="56388" y="21835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Google Shape;372;p18"/>
          <p:cNvSpPr/>
          <p:nvPr/>
        </p:nvSpPr>
        <p:spPr>
          <a:xfrm>
            <a:off x="8950451" y="1990725"/>
            <a:ext cx="679325" cy="1381125"/>
          </a:xfrm>
          <a:custGeom>
            <a:avLst/>
            <a:gdLst/>
            <a:ahLst/>
            <a:cxnLst/>
            <a:rect l="l" t="t" r="r" b="b"/>
            <a:pathLst>
              <a:path w="27173" h="55245" extrusionOk="0">
                <a:moveTo>
                  <a:pt x="19934" y="0"/>
                </a:moveTo>
                <a:cubicBezTo>
                  <a:pt x="13396" y="0"/>
                  <a:pt x="5713" y="3677"/>
                  <a:pt x="2789" y="9525"/>
                </a:cubicBezTo>
                <a:cubicBezTo>
                  <a:pt x="105" y="14894"/>
                  <a:pt x="-765" y="21660"/>
                  <a:pt x="884" y="27432"/>
                </a:cubicBezTo>
                <a:cubicBezTo>
                  <a:pt x="3390" y="36205"/>
                  <a:pt x="11578" y="42317"/>
                  <a:pt x="18029" y="48768"/>
                </a:cubicBezTo>
                <a:cubicBezTo>
                  <a:pt x="20670" y="51409"/>
                  <a:pt x="25503" y="51904"/>
                  <a:pt x="27173" y="55245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3" name="Google Shape;373;p18"/>
          <p:cNvSpPr/>
          <p:nvPr/>
        </p:nvSpPr>
        <p:spPr>
          <a:xfrm>
            <a:off x="-219075" y="4181475"/>
            <a:ext cx="1114425" cy="1209675"/>
          </a:xfrm>
          <a:custGeom>
            <a:avLst/>
            <a:gdLst/>
            <a:ahLst/>
            <a:cxnLst/>
            <a:rect l="l" t="t" r="r" b="b"/>
            <a:pathLst>
              <a:path w="44577" h="48387" extrusionOk="0">
                <a:moveTo>
                  <a:pt x="0" y="0"/>
                </a:moveTo>
                <a:cubicBezTo>
                  <a:pt x="8213" y="1643"/>
                  <a:pt x="13128" y="10461"/>
                  <a:pt x="19050" y="16383"/>
                </a:cubicBezTo>
                <a:cubicBezTo>
                  <a:pt x="28699" y="26032"/>
                  <a:pt x="40262" y="35441"/>
                  <a:pt x="44577" y="4838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Google Shape;374;p18"/>
          <p:cNvSpPr/>
          <p:nvPr/>
        </p:nvSpPr>
        <p:spPr>
          <a:xfrm>
            <a:off x="-119600" y="3781425"/>
            <a:ext cx="685800" cy="1895475"/>
          </a:xfrm>
          <a:custGeom>
            <a:avLst/>
            <a:gdLst/>
            <a:ahLst/>
            <a:cxnLst/>
            <a:rect l="l" t="t" r="r" b="b"/>
            <a:pathLst>
              <a:path w="27432" h="75819" extrusionOk="0">
                <a:moveTo>
                  <a:pt x="0" y="0"/>
                </a:moveTo>
                <a:cubicBezTo>
                  <a:pt x="8891" y="8891"/>
                  <a:pt x="12792" y="22268"/>
                  <a:pt x="14859" y="34671"/>
                </a:cubicBezTo>
                <a:cubicBezTo>
                  <a:pt x="15883" y="40814"/>
                  <a:pt x="14097" y="47112"/>
                  <a:pt x="14097" y="53340"/>
                </a:cubicBezTo>
                <a:cubicBezTo>
                  <a:pt x="14097" y="62052"/>
                  <a:pt x="19167" y="73064"/>
                  <a:pt x="27432" y="7581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5" name="Google Shape;375;p18"/>
          <p:cNvSpPr/>
          <p:nvPr/>
        </p:nvSpPr>
        <p:spPr>
          <a:xfrm>
            <a:off x="-161925" y="-104775"/>
            <a:ext cx="1228725" cy="914400"/>
          </a:xfrm>
          <a:custGeom>
            <a:avLst/>
            <a:gdLst/>
            <a:ahLst/>
            <a:cxnLst/>
            <a:rect l="l" t="t" r="r" b="b"/>
            <a:pathLst>
              <a:path w="49149" h="36576" extrusionOk="0">
                <a:moveTo>
                  <a:pt x="0" y="36576"/>
                </a:moveTo>
                <a:cubicBezTo>
                  <a:pt x="7953" y="36576"/>
                  <a:pt x="17856" y="35047"/>
                  <a:pt x="22479" y="28575"/>
                </a:cubicBezTo>
                <a:cubicBezTo>
                  <a:pt x="30052" y="17973"/>
                  <a:pt x="36120" y="0"/>
                  <a:pt x="49149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6" name="Google Shape;376;p18"/>
          <p:cNvSpPr/>
          <p:nvPr/>
        </p:nvSpPr>
        <p:spPr>
          <a:xfrm>
            <a:off x="-114300" y="-238125"/>
            <a:ext cx="857250" cy="914400"/>
          </a:xfrm>
          <a:custGeom>
            <a:avLst/>
            <a:gdLst/>
            <a:ahLst/>
            <a:cxnLst/>
            <a:rect l="l" t="t" r="r" b="b"/>
            <a:pathLst>
              <a:path w="34290" h="36576" extrusionOk="0">
                <a:moveTo>
                  <a:pt x="0" y="36576"/>
                </a:moveTo>
                <a:cubicBezTo>
                  <a:pt x="5425" y="36576"/>
                  <a:pt x="11851" y="35098"/>
                  <a:pt x="15240" y="30861"/>
                </a:cubicBezTo>
                <a:cubicBezTo>
                  <a:pt x="22792" y="21421"/>
                  <a:pt x="23477" y="5406"/>
                  <a:pt x="34290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Goldman"/>
              <a:buNone/>
              <a:defRPr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grpSp>
        <p:nvGrpSpPr>
          <p:cNvPr id="448" name="Google Shape;448;p22"/>
          <p:cNvGrpSpPr/>
          <p:nvPr/>
        </p:nvGrpSpPr>
        <p:grpSpPr>
          <a:xfrm>
            <a:off x="713225" y="4676775"/>
            <a:ext cx="742950" cy="76200"/>
            <a:chOff x="2647950" y="4676775"/>
            <a:chExt cx="742950" cy="76200"/>
          </a:xfrm>
        </p:grpSpPr>
        <p:sp>
          <p:nvSpPr>
            <p:cNvPr id="449" name="Google Shape;449;p22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2"/>
          <p:cNvSpPr/>
          <p:nvPr/>
        </p:nvSpPr>
        <p:spPr>
          <a:xfrm>
            <a:off x="-228600" y="4699490"/>
            <a:ext cx="952500" cy="663075"/>
          </a:xfrm>
          <a:custGeom>
            <a:avLst/>
            <a:gdLst/>
            <a:ahLst/>
            <a:cxnLst/>
            <a:rect l="l" t="t" r="r" b="b"/>
            <a:pathLst>
              <a:path w="38100" h="26523" extrusionOk="0">
                <a:moveTo>
                  <a:pt x="0" y="4425"/>
                </a:moveTo>
                <a:cubicBezTo>
                  <a:pt x="4462" y="2709"/>
                  <a:pt x="9028" y="-704"/>
                  <a:pt x="13716" y="234"/>
                </a:cubicBezTo>
                <a:cubicBezTo>
                  <a:pt x="25436" y="2578"/>
                  <a:pt x="34320" y="15184"/>
                  <a:pt x="38100" y="26523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4" name="Google Shape;454;p22"/>
          <p:cNvSpPr/>
          <p:nvPr/>
        </p:nvSpPr>
        <p:spPr>
          <a:xfrm>
            <a:off x="-161925" y="4937584"/>
            <a:ext cx="1095375" cy="491675"/>
          </a:xfrm>
          <a:custGeom>
            <a:avLst/>
            <a:gdLst/>
            <a:ahLst/>
            <a:cxnLst/>
            <a:rect l="l" t="t" r="r" b="b"/>
            <a:pathLst>
              <a:path w="43815" h="19667" extrusionOk="0">
                <a:moveTo>
                  <a:pt x="0" y="13571"/>
                </a:moveTo>
                <a:cubicBezTo>
                  <a:pt x="7584" y="6800"/>
                  <a:pt x="17383" y="-1310"/>
                  <a:pt x="27432" y="236"/>
                </a:cubicBezTo>
                <a:cubicBezTo>
                  <a:pt x="35805" y="1524"/>
                  <a:pt x="41136" y="11630"/>
                  <a:pt x="43815" y="19667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5" name="Google Shape;455;p22"/>
          <p:cNvSpPr/>
          <p:nvPr/>
        </p:nvSpPr>
        <p:spPr>
          <a:xfrm>
            <a:off x="7934325" y="-209550"/>
            <a:ext cx="1343025" cy="1733550"/>
          </a:xfrm>
          <a:custGeom>
            <a:avLst/>
            <a:gdLst/>
            <a:ahLst/>
            <a:cxnLst/>
            <a:rect l="l" t="t" r="r" b="b"/>
            <a:pathLst>
              <a:path w="53721" h="69342" extrusionOk="0">
                <a:moveTo>
                  <a:pt x="0" y="0"/>
                </a:moveTo>
                <a:cubicBezTo>
                  <a:pt x="351" y="7727"/>
                  <a:pt x="4421" y="16922"/>
                  <a:pt x="11430" y="20193"/>
                </a:cubicBezTo>
                <a:cubicBezTo>
                  <a:pt x="20452" y="24403"/>
                  <a:pt x="30411" y="27902"/>
                  <a:pt x="37338" y="35052"/>
                </a:cubicBezTo>
                <a:cubicBezTo>
                  <a:pt x="46152" y="44150"/>
                  <a:pt x="45808" y="59450"/>
                  <a:pt x="53721" y="693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6" name="Google Shape;456;p22"/>
          <p:cNvSpPr/>
          <p:nvPr/>
        </p:nvSpPr>
        <p:spPr>
          <a:xfrm>
            <a:off x="7515225" y="-114300"/>
            <a:ext cx="1752600" cy="462100"/>
          </a:xfrm>
          <a:custGeom>
            <a:avLst/>
            <a:gdLst/>
            <a:ahLst/>
            <a:cxnLst/>
            <a:rect l="l" t="t" r="r" b="b"/>
            <a:pathLst>
              <a:path w="70104" h="18484" extrusionOk="0">
                <a:moveTo>
                  <a:pt x="0" y="0"/>
                </a:moveTo>
                <a:cubicBezTo>
                  <a:pt x="5330" y="10217"/>
                  <a:pt x="17908" y="19763"/>
                  <a:pt x="29337" y="18288"/>
                </a:cubicBezTo>
                <a:cubicBezTo>
                  <a:pt x="42862" y="16543"/>
                  <a:pt x="58757" y="7295"/>
                  <a:pt x="70104" y="1485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7" name="Google Shape;457;p22"/>
          <p:cNvSpPr/>
          <p:nvPr/>
        </p:nvSpPr>
        <p:spPr>
          <a:xfrm>
            <a:off x="6829425" y="4807221"/>
            <a:ext cx="1524000" cy="507725"/>
          </a:xfrm>
          <a:custGeom>
            <a:avLst/>
            <a:gdLst/>
            <a:ahLst/>
            <a:cxnLst/>
            <a:rect l="l" t="t" r="r" b="b"/>
            <a:pathLst>
              <a:path w="60960" h="20309" extrusionOk="0">
                <a:moveTo>
                  <a:pt x="0" y="20309"/>
                </a:moveTo>
                <a:cubicBezTo>
                  <a:pt x="3653" y="10719"/>
                  <a:pt x="13020" y="-813"/>
                  <a:pt x="23241" y="116"/>
                </a:cubicBezTo>
                <a:cubicBezTo>
                  <a:pt x="29401" y="676"/>
                  <a:pt x="34629" y="5445"/>
                  <a:pt x="40767" y="6212"/>
                </a:cubicBezTo>
                <a:cubicBezTo>
                  <a:pt x="45118" y="6756"/>
                  <a:pt x="50336" y="5711"/>
                  <a:pt x="53721" y="8498"/>
                </a:cubicBezTo>
                <a:cubicBezTo>
                  <a:pt x="57285" y="11433"/>
                  <a:pt x="56579" y="18849"/>
                  <a:pt x="60960" y="2030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8" name="Google Shape;458;p22"/>
          <p:cNvSpPr/>
          <p:nvPr/>
        </p:nvSpPr>
        <p:spPr>
          <a:xfrm>
            <a:off x="-228600" y="2076450"/>
            <a:ext cx="544625" cy="1628775"/>
          </a:xfrm>
          <a:custGeom>
            <a:avLst/>
            <a:gdLst/>
            <a:ahLst/>
            <a:cxnLst/>
            <a:rect l="l" t="t" r="r" b="b"/>
            <a:pathLst>
              <a:path w="21785" h="65151" extrusionOk="0">
                <a:moveTo>
                  <a:pt x="0" y="0"/>
                </a:moveTo>
                <a:cubicBezTo>
                  <a:pt x="8831" y="6868"/>
                  <a:pt x="19274" y="14912"/>
                  <a:pt x="21336" y="25908"/>
                </a:cubicBezTo>
                <a:cubicBezTo>
                  <a:pt x="23939" y="39793"/>
                  <a:pt x="13643" y="53726"/>
                  <a:pt x="5334" y="65151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59" name="Google Shape;459;p22"/>
          <p:cNvGrpSpPr/>
          <p:nvPr/>
        </p:nvGrpSpPr>
        <p:grpSpPr>
          <a:xfrm>
            <a:off x="471725" y="298000"/>
            <a:ext cx="241500" cy="241500"/>
            <a:chOff x="-1752450" y="4362450"/>
            <a:chExt cx="241500" cy="241500"/>
          </a:xfrm>
        </p:grpSpPr>
        <p:sp>
          <p:nvSpPr>
            <p:cNvPr id="460" name="Google Shape;460;p22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5"/>
          <p:cNvGrpSpPr/>
          <p:nvPr/>
        </p:nvGrpSpPr>
        <p:grpSpPr>
          <a:xfrm flipH="1">
            <a:off x="8430775" y="298000"/>
            <a:ext cx="241500" cy="241500"/>
            <a:chOff x="-1752450" y="4362450"/>
            <a:chExt cx="241500" cy="241500"/>
          </a:xfrm>
        </p:grpSpPr>
        <p:sp>
          <p:nvSpPr>
            <p:cNvPr id="493" name="Google Shape;493;p25"/>
            <p:cNvSpPr/>
            <p:nvPr/>
          </p:nvSpPr>
          <p:spPr>
            <a:xfrm>
              <a:off x="-1752450" y="43624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 rot="5400000">
              <a:off x="-1688850" y="4298850"/>
              <a:ext cx="114300" cy="24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25"/>
          <p:cNvGrpSpPr/>
          <p:nvPr/>
        </p:nvGrpSpPr>
        <p:grpSpPr>
          <a:xfrm>
            <a:off x="713225" y="4803325"/>
            <a:ext cx="742950" cy="76200"/>
            <a:chOff x="2647950" y="4676775"/>
            <a:chExt cx="742950" cy="76200"/>
          </a:xfrm>
        </p:grpSpPr>
        <p:sp>
          <p:nvSpPr>
            <p:cNvPr id="496" name="Google Shape;496;p25"/>
            <p:cNvSpPr/>
            <p:nvPr/>
          </p:nvSpPr>
          <p:spPr>
            <a:xfrm>
              <a:off x="26479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8702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309245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3314700" y="4676775"/>
              <a:ext cx="762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5"/>
          <p:cNvGrpSpPr/>
          <p:nvPr/>
        </p:nvGrpSpPr>
        <p:grpSpPr>
          <a:xfrm flipH="1">
            <a:off x="5576898" y="1604199"/>
            <a:ext cx="3095380" cy="3539601"/>
            <a:chOff x="123998" y="1604199"/>
            <a:chExt cx="3095380" cy="3539601"/>
          </a:xfrm>
        </p:grpSpPr>
        <p:grpSp>
          <p:nvGrpSpPr>
            <p:cNvPr id="501" name="Google Shape;501;p25"/>
            <p:cNvGrpSpPr/>
            <p:nvPr/>
          </p:nvGrpSpPr>
          <p:grpSpPr>
            <a:xfrm>
              <a:off x="123998" y="1604199"/>
              <a:ext cx="1665589" cy="3538917"/>
              <a:chOff x="3733925" y="3400424"/>
              <a:chExt cx="1079728" cy="2294274"/>
            </a:xfrm>
          </p:grpSpPr>
          <p:sp>
            <p:nvSpPr>
              <p:cNvPr id="502" name="Google Shape;502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6" name="Google Shape;506;p25"/>
            <p:cNvGrpSpPr/>
            <p:nvPr/>
          </p:nvGrpSpPr>
          <p:grpSpPr>
            <a:xfrm>
              <a:off x="1415091" y="2586831"/>
              <a:ext cx="1203249" cy="2556968"/>
              <a:chOff x="3733925" y="3400424"/>
              <a:chExt cx="1079728" cy="2294274"/>
            </a:xfrm>
          </p:grpSpPr>
          <p:sp>
            <p:nvSpPr>
              <p:cNvPr id="507" name="Google Shape;507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1" name="Google Shape;511;p25"/>
            <p:cNvSpPr/>
            <p:nvPr/>
          </p:nvSpPr>
          <p:spPr>
            <a:xfrm>
              <a:off x="233272" y="1668407"/>
              <a:ext cx="1212175" cy="965991"/>
            </a:xfrm>
            <a:custGeom>
              <a:avLst/>
              <a:gdLst/>
              <a:ahLst/>
              <a:cxnLst/>
              <a:rect l="l" t="t" r="r" b="b"/>
              <a:pathLst>
                <a:path w="31432" h="25050" extrusionOk="0">
                  <a:moveTo>
                    <a:pt x="0" y="0"/>
                  </a:moveTo>
                  <a:cubicBezTo>
                    <a:pt x="8720" y="10171"/>
                    <a:pt x="18137" y="23393"/>
                    <a:pt x="31432" y="2505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2" name="Google Shape;512;p25"/>
            <p:cNvSpPr/>
            <p:nvPr/>
          </p:nvSpPr>
          <p:spPr>
            <a:xfrm>
              <a:off x="218575" y="1657375"/>
              <a:ext cx="2342385" cy="966016"/>
            </a:xfrm>
            <a:custGeom>
              <a:avLst/>
              <a:gdLst/>
              <a:ahLst/>
              <a:cxnLst/>
              <a:rect l="l" t="t" r="r" b="b"/>
              <a:pathLst>
                <a:path w="58769" h="24670" extrusionOk="0">
                  <a:moveTo>
                    <a:pt x="0" y="0"/>
                  </a:moveTo>
                  <a:cubicBezTo>
                    <a:pt x="16766" y="13049"/>
                    <a:pt x="39766" y="15169"/>
                    <a:pt x="58769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3" name="Google Shape;513;p25"/>
            <p:cNvSpPr/>
            <p:nvPr/>
          </p:nvSpPr>
          <p:spPr>
            <a:xfrm>
              <a:off x="1489480" y="1661050"/>
              <a:ext cx="203630" cy="966016"/>
            </a:xfrm>
            <a:custGeom>
              <a:avLst/>
              <a:gdLst/>
              <a:ahLst/>
              <a:cxnLst/>
              <a:rect l="l" t="t" r="r" b="b"/>
              <a:pathLst>
                <a:path w="7184" h="24670" extrusionOk="0">
                  <a:moveTo>
                    <a:pt x="7049" y="0"/>
                  </a:moveTo>
                  <a:cubicBezTo>
                    <a:pt x="7897" y="8510"/>
                    <a:pt x="3825" y="17020"/>
                    <a:pt x="0" y="2467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4" name="Google Shape;514;p25"/>
            <p:cNvSpPr/>
            <p:nvPr/>
          </p:nvSpPr>
          <p:spPr>
            <a:xfrm>
              <a:off x="1702600" y="1719800"/>
              <a:ext cx="858354" cy="914591"/>
            </a:xfrm>
            <a:custGeom>
              <a:avLst/>
              <a:gdLst/>
              <a:ahLst/>
              <a:cxnLst/>
              <a:rect l="l" t="t" r="r" b="b"/>
              <a:pathLst>
                <a:path w="20193" h="23241" extrusionOk="0">
                  <a:moveTo>
                    <a:pt x="20193" y="23241"/>
                  </a:moveTo>
                  <a:cubicBezTo>
                    <a:pt x="15103" y="14330"/>
                    <a:pt x="3239" y="97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15" name="Google Shape;515;p25"/>
            <p:cNvGrpSpPr/>
            <p:nvPr/>
          </p:nvGrpSpPr>
          <p:grpSpPr>
            <a:xfrm>
              <a:off x="2243844" y="3070646"/>
              <a:ext cx="975534" cy="2073106"/>
              <a:chOff x="3733925" y="3400424"/>
              <a:chExt cx="1079728" cy="2294274"/>
            </a:xfrm>
          </p:grpSpPr>
          <p:sp>
            <p:nvSpPr>
              <p:cNvPr id="516" name="Google Shape;516;p25"/>
              <p:cNvSpPr/>
              <p:nvPr/>
            </p:nvSpPr>
            <p:spPr>
              <a:xfrm>
                <a:off x="3733925" y="3445303"/>
                <a:ext cx="1079728" cy="42375"/>
              </a:xfrm>
              <a:custGeom>
                <a:avLst/>
                <a:gdLst/>
                <a:ahLst/>
                <a:cxnLst/>
                <a:rect l="l" t="t" r="r" b="b"/>
                <a:pathLst>
                  <a:path w="24563" h="964" extrusionOk="0">
                    <a:moveTo>
                      <a:pt x="1" y="1"/>
                    </a:moveTo>
                    <a:lnTo>
                      <a:pt x="1" y="964"/>
                    </a:lnTo>
                    <a:lnTo>
                      <a:pt x="24562" y="964"/>
                    </a:lnTo>
                    <a:lnTo>
                      <a:pt x="245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5"/>
              <p:cNvSpPr/>
              <p:nvPr/>
            </p:nvSpPr>
            <p:spPr>
              <a:xfrm>
                <a:off x="4252166" y="3400424"/>
                <a:ext cx="43254" cy="2294274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2193" extrusionOk="0">
                    <a:moveTo>
                      <a:pt x="0" y="1"/>
                    </a:moveTo>
                    <a:lnTo>
                      <a:pt x="0" y="52193"/>
                    </a:lnTo>
                    <a:lnTo>
                      <a:pt x="983" y="52193"/>
                    </a:lnTo>
                    <a:lnTo>
                      <a:pt x="9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5"/>
              <p:cNvSpPr/>
              <p:nvPr/>
            </p:nvSpPr>
            <p:spPr>
              <a:xfrm>
                <a:off x="3761178" y="3401523"/>
                <a:ext cx="83036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821" extrusionOk="0">
                    <a:moveTo>
                      <a:pt x="945" y="1"/>
                    </a:moveTo>
                    <a:cubicBezTo>
                      <a:pt x="473" y="1"/>
                      <a:pt x="1" y="304"/>
                      <a:pt x="10" y="911"/>
                    </a:cubicBezTo>
                    <a:cubicBezTo>
                      <a:pt x="1" y="1517"/>
                      <a:pt x="473" y="1820"/>
                      <a:pt x="945" y="1820"/>
                    </a:cubicBezTo>
                    <a:cubicBezTo>
                      <a:pt x="1416" y="1820"/>
                      <a:pt x="1888" y="1517"/>
                      <a:pt x="1879" y="911"/>
                    </a:cubicBezTo>
                    <a:cubicBezTo>
                      <a:pt x="1888" y="304"/>
                      <a:pt x="1416" y="1"/>
                      <a:pt x="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5"/>
              <p:cNvSpPr/>
              <p:nvPr/>
            </p:nvSpPr>
            <p:spPr>
              <a:xfrm>
                <a:off x="4703374" y="3401523"/>
                <a:ext cx="82992" cy="80047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821" extrusionOk="0">
                    <a:moveTo>
                      <a:pt x="944" y="1"/>
                    </a:moveTo>
                    <a:cubicBezTo>
                      <a:pt x="472" y="1"/>
                      <a:pt x="0" y="304"/>
                      <a:pt x="9" y="911"/>
                    </a:cubicBezTo>
                    <a:cubicBezTo>
                      <a:pt x="0" y="1517"/>
                      <a:pt x="472" y="1820"/>
                      <a:pt x="944" y="1820"/>
                    </a:cubicBezTo>
                    <a:cubicBezTo>
                      <a:pt x="1416" y="1820"/>
                      <a:pt x="1887" y="1517"/>
                      <a:pt x="1878" y="911"/>
                    </a:cubicBezTo>
                    <a:cubicBezTo>
                      <a:pt x="1887" y="304"/>
                      <a:pt x="1416" y="1"/>
                      <a:pt x="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25"/>
            <p:cNvSpPr/>
            <p:nvPr/>
          </p:nvSpPr>
          <p:spPr>
            <a:xfrm>
              <a:off x="1483525" y="2631275"/>
              <a:ext cx="804850" cy="459600"/>
            </a:xfrm>
            <a:custGeom>
              <a:avLst/>
              <a:gdLst/>
              <a:ahLst/>
              <a:cxnLst/>
              <a:rect l="l" t="t" r="r" b="b"/>
              <a:pathLst>
                <a:path w="32194" h="18384" extrusionOk="0">
                  <a:moveTo>
                    <a:pt x="0" y="0"/>
                  </a:moveTo>
                  <a:cubicBezTo>
                    <a:pt x="7086" y="10124"/>
                    <a:pt x="19933" y="16839"/>
                    <a:pt x="32194" y="18384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1" name="Google Shape;521;p25"/>
            <p:cNvSpPr/>
            <p:nvPr/>
          </p:nvSpPr>
          <p:spPr>
            <a:xfrm>
              <a:off x="1476375" y="2631275"/>
              <a:ext cx="1695450" cy="473875"/>
            </a:xfrm>
            <a:custGeom>
              <a:avLst/>
              <a:gdLst/>
              <a:ahLst/>
              <a:cxnLst/>
              <a:rect l="l" t="t" r="r" b="b"/>
              <a:pathLst>
                <a:path w="67818" h="18955" extrusionOk="0">
                  <a:moveTo>
                    <a:pt x="0" y="0"/>
                  </a:moveTo>
                  <a:cubicBezTo>
                    <a:pt x="17915" y="15166"/>
                    <a:pt x="48712" y="5320"/>
                    <a:pt x="67818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2" name="Google Shape;522;p25"/>
            <p:cNvSpPr/>
            <p:nvPr/>
          </p:nvSpPr>
          <p:spPr>
            <a:xfrm>
              <a:off x="2297288" y="2631275"/>
              <a:ext cx="257779" cy="473875"/>
            </a:xfrm>
            <a:custGeom>
              <a:avLst/>
              <a:gdLst/>
              <a:ahLst/>
              <a:cxnLst/>
              <a:rect l="l" t="t" r="r" b="b"/>
              <a:pathLst>
                <a:path w="8953" h="18955" extrusionOk="0">
                  <a:moveTo>
                    <a:pt x="8953" y="0"/>
                  </a:moveTo>
                  <a:cubicBezTo>
                    <a:pt x="4589" y="5458"/>
                    <a:pt x="864" y="12021"/>
                    <a:pt x="0" y="1895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3" name="Google Shape;523;p25"/>
            <p:cNvSpPr/>
            <p:nvPr/>
          </p:nvSpPr>
          <p:spPr>
            <a:xfrm>
              <a:off x="2521750" y="2636050"/>
              <a:ext cx="642925" cy="457200"/>
            </a:xfrm>
            <a:custGeom>
              <a:avLst/>
              <a:gdLst/>
              <a:ahLst/>
              <a:cxnLst/>
              <a:rect l="l" t="t" r="r" b="b"/>
              <a:pathLst>
                <a:path w="25717" h="18288" extrusionOk="0">
                  <a:moveTo>
                    <a:pt x="0" y="0"/>
                  </a:moveTo>
                  <a:cubicBezTo>
                    <a:pt x="6573" y="8212"/>
                    <a:pt x="17159" y="12172"/>
                    <a:pt x="25717" y="1828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dman"/>
              <a:buNone/>
              <a:defRPr sz="3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Char char="◇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AD56D1-FC3D-F14E-CC4A-B3331ADEA9C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4937" y="4897120"/>
            <a:ext cx="78898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" sz="12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Use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  <p:sldLayoutId id="2147483658" r:id="rId6"/>
    <p:sldLayoutId id="2147483664" r:id="rId7"/>
    <p:sldLayoutId id="2147483668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 txBox="1">
            <a:spLocks noGrp="1"/>
          </p:cNvSpPr>
          <p:nvPr>
            <p:ph type="ctrTitle"/>
          </p:nvPr>
        </p:nvSpPr>
        <p:spPr>
          <a:xfrm>
            <a:off x="713223" y="1084425"/>
            <a:ext cx="6363851" cy="23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Dynamic Line Rating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B050"/>
                </a:solidFill>
              </a:rPr>
              <a:t>Equipos vs Servicio </a:t>
            </a:r>
            <a:r>
              <a:rPr lang="es-ES" dirty="0" err="1">
                <a:solidFill>
                  <a:srgbClr val="00B050"/>
                </a:solidFill>
              </a:rPr>
              <a:t>Meteo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553" name="Google Shape;553;p30"/>
          <p:cNvSpPr txBox="1">
            <a:spLocks noGrp="1"/>
          </p:cNvSpPr>
          <p:nvPr>
            <p:ph type="subTitle" idx="1"/>
          </p:nvPr>
        </p:nvSpPr>
        <p:spPr>
          <a:xfrm>
            <a:off x="212481" y="3431025"/>
            <a:ext cx="3394319" cy="9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s-ES" sz="1600" dirty="0">
                <a:cs typeface="Arial"/>
              </a:rPr>
              <a:t> David Carnicero Príncipe 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Director: Jesús Varela Sanz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Co-director</a:t>
            </a:r>
            <a:r>
              <a:rPr lang="es-ES" sz="1600" dirty="0">
                <a:cs typeface="Arial"/>
              </a:rPr>
              <a:t>: </a:t>
            </a:r>
            <a:r>
              <a:rPr lang="es-ES" sz="1600" dirty="0" err="1">
                <a:cs typeface="Arial"/>
              </a:rPr>
              <a:t>Matteo</a:t>
            </a: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Troncia</a:t>
            </a:r>
            <a:endParaRPr lang="es-ES" sz="1600" dirty="0">
              <a:cs typeface="Arial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6559889" y="1046890"/>
            <a:ext cx="3741775" cy="6831503"/>
          </a:xfrm>
          <a:custGeom>
            <a:avLst/>
            <a:gdLst/>
            <a:ahLst/>
            <a:cxnLst/>
            <a:rect l="l" t="t" r="r" b="b"/>
            <a:pathLst>
              <a:path w="39412" h="71956" extrusionOk="0">
                <a:moveTo>
                  <a:pt x="26435" y="5219"/>
                </a:moveTo>
                <a:cubicBezTo>
                  <a:pt x="26414" y="5447"/>
                  <a:pt x="26391" y="5674"/>
                  <a:pt x="26366" y="5900"/>
                </a:cubicBezTo>
                <a:lnTo>
                  <a:pt x="24728" y="5219"/>
                </a:lnTo>
                <a:close/>
                <a:moveTo>
                  <a:pt x="36617" y="5219"/>
                </a:moveTo>
                <a:lnTo>
                  <a:pt x="34266" y="6197"/>
                </a:lnTo>
                <a:cubicBezTo>
                  <a:pt x="34307" y="5875"/>
                  <a:pt x="34344" y="5549"/>
                  <a:pt x="34375" y="5219"/>
                </a:cubicBezTo>
                <a:close/>
                <a:moveTo>
                  <a:pt x="30064" y="5219"/>
                </a:moveTo>
                <a:lnTo>
                  <a:pt x="30064" y="7439"/>
                </a:lnTo>
                <a:lnTo>
                  <a:pt x="26467" y="5942"/>
                </a:lnTo>
                <a:cubicBezTo>
                  <a:pt x="26494" y="5702"/>
                  <a:pt x="26518" y="5461"/>
                  <a:pt x="26541" y="5219"/>
                </a:cubicBezTo>
                <a:close/>
                <a:moveTo>
                  <a:pt x="34269" y="5219"/>
                </a:moveTo>
                <a:cubicBezTo>
                  <a:pt x="34236" y="5564"/>
                  <a:pt x="34198" y="5906"/>
                  <a:pt x="34154" y="6243"/>
                </a:cubicBezTo>
                <a:lnTo>
                  <a:pt x="31282" y="7439"/>
                </a:lnTo>
                <a:lnTo>
                  <a:pt x="31282" y="5219"/>
                </a:lnTo>
                <a:close/>
                <a:moveTo>
                  <a:pt x="34108" y="6587"/>
                </a:moveTo>
                <a:cubicBezTo>
                  <a:pt x="33621" y="10031"/>
                  <a:pt x="32586" y="13006"/>
                  <a:pt x="31282" y="15337"/>
                </a:cubicBezTo>
                <a:lnTo>
                  <a:pt x="31282" y="7763"/>
                </a:lnTo>
                <a:lnTo>
                  <a:pt x="34108" y="6587"/>
                </a:lnTo>
                <a:close/>
                <a:moveTo>
                  <a:pt x="20438" y="17390"/>
                </a:moveTo>
                <a:lnTo>
                  <a:pt x="20438" y="18004"/>
                </a:lnTo>
                <a:lnTo>
                  <a:pt x="19995" y="18004"/>
                </a:lnTo>
                <a:cubicBezTo>
                  <a:pt x="20128" y="17809"/>
                  <a:pt x="20260" y="17604"/>
                  <a:pt x="20389" y="17390"/>
                </a:cubicBezTo>
                <a:close/>
                <a:moveTo>
                  <a:pt x="23951" y="5218"/>
                </a:moveTo>
                <a:lnTo>
                  <a:pt x="26331" y="6210"/>
                </a:lnTo>
                <a:cubicBezTo>
                  <a:pt x="25896" y="9839"/>
                  <a:pt x="24941" y="13226"/>
                  <a:pt x="23593" y="15872"/>
                </a:cubicBezTo>
                <a:cubicBezTo>
                  <a:pt x="23456" y="16140"/>
                  <a:pt x="23316" y="16400"/>
                  <a:pt x="23172" y="16651"/>
                </a:cubicBezTo>
                <a:cubicBezTo>
                  <a:pt x="23051" y="16583"/>
                  <a:pt x="22910" y="16544"/>
                  <a:pt x="22761" y="16544"/>
                </a:cubicBezTo>
                <a:cubicBezTo>
                  <a:pt x="22293" y="16544"/>
                  <a:pt x="21914" y="16923"/>
                  <a:pt x="21914" y="17390"/>
                </a:cubicBezTo>
                <a:lnTo>
                  <a:pt x="22645" y="17390"/>
                </a:lnTo>
                <a:lnTo>
                  <a:pt x="22645" y="17507"/>
                </a:lnTo>
                <a:cubicBezTo>
                  <a:pt x="22532" y="17679"/>
                  <a:pt x="22418" y="17844"/>
                  <a:pt x="22302" y="18004"/>
                </a:cubicBezTo>
                <a:lnTo>
                  <a:pt x="20668" y="18004"/>
                </a:lnTo>
                <a:lnTo>
                  <a:pt x="20668" y="17390"/>
                </a:lnTo>
                <a:lnTo>
                  <a:pt x="21399" y="17390"/>
                </a:lnTo>
                <a:cubicBezTo>
                  <a:pt x="21399" y="17024"/>
                  <a:pt x="21166" y="16713"/>
                  <a:pt x="20841" y="16595"/>
                </a:cubicBezTo>
                <a:cubicBezTo>
                  <a:pt x="20957" y="16378"/>
                  <a:pt x="21071" y="16154"/>
                  <a:pt x="21183" y="15922"/>
                </a:cubicBezTo>
                <a:cubicBezTo>
                  <a:pt x="22577" y="13043"/>
                  <a:pt x="23537" y="9257"/>
                  <a:pt x="23906" y="5218"/>
                </a:cubicBezTo>
                <a:close/>
                <a:moveTo>
                  <a:pt x="22645" y="17705"/>
                </a:moveTo>
                <a:lnTo>
                  <a:pt x="22645" y="18005"/>
                </a:lnTo>
                <a:lnTo>
                  <a:pt x="22437" y="18005"/>
                </a:lnTo>
                <a:cubicBezTo>
                  <a:pt x="22507" y="17906"/>
                  <a:pt x="22577" y="17806"/>
                  <a:pt x="22645" y="17705"/>
                </a:cubicBezTo>
                <a:close/>
                <a:moveTo>
                  <a:pt x="37183" y="5306"/>
                </a:moveTo>
                <a:cubicBezTo>
                  <a:pt x="36576" y="11373"/>
                  <a:pt x="34103" y="16160"/>
                  <a:pt x="31282" y="18753"/>
                </a:cubicBezTo>
                <a:lnTo>
                  <a:pt x="31282" y="15545"/>
                </a:lnTo>
                <a:cubicBezTo>
                  <a:pt x="32644" y="13165"/>
                  <a:pt x="33724" y="10100"/>
                  <a:pt x="34221" y="6539"/>
                </a:cubicBezTo>
                <a:lnTo>
                  <a:pt x="37183" y="5306"/>
                </a:lnTo>
                <a:close/>
                <a:moveTo>
                  <a:pt x="22128" y="18853"/>
                </a:moveTo>
                <a:lnTo>
                  <a:pt x="21574" y="19084"/>
                </a:lnTo>
                <a:cubicBezTo>
                  <a:pt x="21642" y="19009"/>
                  <a:pt x="21711" y="18933"/>
                  <a:pt x="21778" y="18853"/>
                </a:cubicBezTo>
                <a:close/>
                <a:moveTo>
                  <a:pt x="21627" y="18853"/>
                </a:moveTo>
                <a:cubicBezTo>
                  <a:pt x="21526" y="18968"/>
                  <a:pt x="21426" y="19077"/>
                  <a:pt x="21324" y="19183"/>
                </a:cubicBezTo>
                <a:cubicBezTo>
                  <a:pt x="21243" y="19077"/>
                  <a:pt x="21164" y="18968"/>
                  <a:pt x="21086" y="18853"/>
                </a:cubicBezTo>
                <a:close/>
                <a:moveTo>
                  <a:pt x="14353" y="18853"/>
                </a:moveTo>
                <a:cubicBezTo>
                  <a:pt x="14317" y="19035"/>
                  <a:pt x="14280" y="19215"/>
                  <a:pt x="14242" y="19394"/>
                </a:cubicBezTo>
                <a:lnTo>
                  <a:pt x="12941" y="18853"/>
                </a:lnTo>
                <a:close/>
                <a:moveTo>
                  <a:pt x="20962" y="18853"/>
                </a:moveTo>
                <a:cubicBezTo>
                  <a:pt x="21048" y="18984"/>
                  <a:pt x="21138" y="19108"/>
                  <a:pt x="21230" y="19227"/>
                </a:cubicBezTo>
                <a:lnTo>
                  <a:pt x="20317" y="19608"/>
                </a:lnTo>
                <a:cubicBezTo>
                  <a:pt x="20374" y="19357"/>
                  <a:pt x="20427" y="19106"/>
                  <a:pt x="20478" y="18853"/>
                </a:cubicBezTo>
                <a:close/>
                <a:moveTo>
                  <a:pt x="22176" y="19084"/>
                </a:moveTo>
                <a:cubicBezTo>
                  <a:pt x="22119" y="19358"/>
                  <a:pt x="22055" y="19631"/>
                  <a:pt x="21987" y="19902"/>
                </a:cubicBezTo>
                <a:cubicBezTo>
                  <a:pt x="21811" y="19745"/>
                  <a:pt x="21641" y="19569"/>
                  <a:pt x="21478" y="19373"/>
                </a:cubicBezTo>
                <a:lnTo>
                  <a:pt x="22176" y="19084"/>
                </a:lnTo>
                <a:close/>
                <a:moveTo>
                  <a:pt x="14646" y="18853"/>
                </a:moveTo>
                <a:cubicBezTo>
                  <a:pt x="14904" y="19258"/>
                  <a:pt x="15178" y="19608"/>
                  <a:pt x="15465" y="19904"/>
                </a:cubicBezTo>
                <a:lnTo>
                  <a:pt x="14341" y="19435"/>
                </a:lnTo>
                <a:cubicBezTo>
                  <a:pt x="14383" y="19243"/>
                  <a:pt x="14422" y="19049"/>
                  <a:pt x="14460" y="18853"/>
                </a:cubicBezTo>
                <a:close/>
                <a:moveTo>
                  <a:pt x="19228" y="18853"/>
                </a:moveTo>
                <a:cubicBezTo>
                  <a:pt x="18830" y="19331"/>
                  <a:pt x="18421" y="19732"/>
                  <a:pt x="18006" y="20049"/>
                </a:cubicBezTo>
                <a:lnTo>
                  <a:pt x="18006" y="18853"/>
                </a:lnTo>
                <a:close/>
                <a:moveTo>
                  <a:pt x="20866" y="19628"/>
                </a:moveTo>
                <a:lnTo>
                  <a:pt x="20866" y="19628"/>
                </a:lnTo>
                <a:cubicBezTo>
                  <a:pt x="20637" y="19835"/>
                  <a:pt x="20406" y="20018"/>
                  <a:pt x="20175" y="20178"/>
                </a:cubicBezTo>
                <a:cubicBezTo>
                  <a:pt x="20199" y="20080"/>
                  <a:pt x="20224" y="19983"/>
                  <a:pt x="20249" y="19885"/>
                </a:cubicBezTo>
                <a:lnTo>
                  <a:pt x="20866" y="19628"/>
                </a:lnTo>
                <a:close/>
                <a:moveTo>
                  <a:pt x="12780" y="19035"/>
                </a:moveTo>
                <a:lnTo>
                  <a:pt x="14193" y="19624"/>
                </a:lnTo>
                <a:cubicBezTo>
                  <a:pt x="14139" y="19867"/>
                  <a:pt x="14081" y="20105"/>
                  <a:pt x="14021" y="20341"/>
                </a:cubicBezTo>
                <a:cubicBezTo>
                  <a:pt x="13584" y="20029"/>
                  <a:pt x="13167" y="19592"/>
                  <a:pt x="12780" y="19035"/>
                </a:cubicBezTo>
                <a:close/>
                <a:moveTo>
                  <a:pt x="17065" y="18853"/>
                </a:moveTo>
                <a:lnTo>
                  <a:pt x="17065" y="20569"/>
                </a:lnTo>
                <a:lnTo>
                  <a:pt x="15728" y="20012"/>
                </a:lnTo>
                <a:cubicBezTo>
                  <a:pt x="15391" y="19701"/>
                  <a:pt x="15070" y="19315"/>
                  <a:pt x="14770" y="18853"/>
                </a:cubicBezTo>
                <a:close/>
                <a:moveTo>
                  <a:pt x="20370" y="18853"/>
                </a:moveTo>
                <a:cubicBezTo>
                  <a:pt x="20317" y="19123"/>
                  <a:pt x="20259" y="19391"/>
                  <a:pt x="20195" y="19658"/>
                </a:cubicBezTo>
                <a:lnTo>
                  <a:pt x="18006" y="20569"/>
                </a:lnTo>
                <a:lnTo>
                  <a:pt x="18006" y="20181"/>
                </a:lnTo>
                <a:cubicBezTo>
                  <a:pt x="18468" y="19837"/>
                  <a:pt x="18924" y="19392"/>
                  <a:pt x="19365" y="18853"/>
                </a:cubicBezTo>
                <a:close/>
                <a:moveTo>
                  <a:pt x="16554" y="20606"/>
                </a:moveTo>
                <a:lnTo>
                  <a:pt x="16825" y="20719"/>
                </a:lnTo>
                <a:cubicBezTo>
                  <a:pt x="16819" y="20721"/>
                  <a:pt x="16813" y="20723"/>
                  <a:pt x="16807" y="20725"/>
                </a:cubicBezTo>
                <a:cubicBezTo>
                  <a:pt x="16722" y="20690"/>
                  <a:pt x="16638" y="20650"/>
                  <a:pt x="16554" y="20606"/>
                </a:cubicBezTo>
                <a:close/>
                <a:moveTo>
                  <a:pt x="26433" y="6252"/>
                </a:moveTo>
                <a:lnTo>
                  <a:pt x="30064" y="7763"/>
                </a:lnTo>
                <a:lnTo>
                  <a:pt x="30064" y="17227"/>
                </a:lnTo>
                <a:cubicBezTo>
                  <a:pt x="28674" y="19095"/>
                  <a:pt x="27108" y="20315"/>
                  <a:pt x="25615" y="20730"/>
                </a:cubicBezTo>
                <a:cubicBezTo>
                  <a:pt x="24679" y="20454"/>
                  <a:pt x="23854" y="19820"/>
                  <a:pt x="23188" y="18853"/>
                </a:cubicBezTo>
                <a:lnTo>
                  <a:pt x="24034" y="18853"/>
                </a:lnTo>
                <a:cubicBezTo>
                  <a:pt x="24174" y="18853"/>
                  <a:pt x="24288" y="18739"/>
                  <a:pt x="24288" y="18600"/>
                </a:cubicBezTo>
                <a:lnTo>
                  <a:pt x="24288" y="18259"/>
                </a:lnTo>
                <a:cubicBezTo>
                  <a:pt x="24288" y="18118"/>
                  <a:pt x="24174" y="18005"/>
                  <a:pt x="24034" y="18005"/>
                </a:cubicBezTo>
                <a:lnTo>
                  <a:pt x="22876" y="18005"/>
                </a:lnTo>
                <a:lnTo>
                  <a:pt x="22876" y="17390"/>
                </a:lnTo>
                <a:lnTo>
                  <a:pt x="23607" y="17390"/>
                </a:lnTo>
                <a:cubicBezTo>
                  <a:pt x="23607" y="17110"/>
                  <a:pt x="23471" y="16863"/>
                  <a:pt x="23261" y="16709"/>
                </a:cubicBezTo>
                <a:cubicBezTo>
                  <a:pt x="23406" y="16455"/>
                  <a:pt x="23548" y="16192"/>
                  <a:pt x="23687" y="15919"/>
                </a:cubicBezTo>
                <a:cubicBezTo>
                  <a:pt x="25037" y="13270"/>
                  <a:pt x="25994" y="9882"/>
                  <a:pt x="26433" y="6252"/>
                </a:cubicBezTo>
                <a:close/>
                <a:moveTo>
                  <a:pt x="16965" y="20777"/>
                </a:moveTo>
                <a:lnTo>
                  <a:pt x="17065" y="20819"/>
                </a:lnTo>
                <a:lnTo>
                  <a:pt x="17065" y="20821"/>
                </a:lnTo>
                <a:cubicBezTo>
                  <a:pt x="17027" y="20809"/>
                  <a:pt x="16990" y="20796"/>
                  <a:pt x="16952" y="20783"/>
                </a:cubicBezTo>
                <a:cubicBezTo>
                  <a:pt x="16957" y="20781"/>
                  <a:pt x="16961" y="20779"/>
                  <a:pt x="16965" y="20777"/>
                </a:cubicBezTo>
                <a:close/>
                <a:moveTo>
                  <a:pt x="30064" y="17395"/>
                </a:moveTo>
                <a:lnTo>
                  <a:pt x="30064" y="19722"/>
                </a:lnTo>
                <a:cubicBezTo>
                  <a:pt x="29294" y="20241"/>
                  <a:pt x="28517" y="20596"/>
                  <a:pt x="27757" y="20770"/>
                </a:cubicBezTo>
                <a:cubicBezTo>
                  <a:pt x="27407" y="20849"/>
                  <a:pt x="27065" y="20889"/>
                  <a:pt x="26733" y="20889"/>
                </a:cubicBezTo>
                <a:cubicBezTo>
                  <a:pt x="26416" y="20889"/>
                  <a:pt x="26107" y="20853"/>
                  <a:pt x="25809" y="20782"/>
                </a:cubicBezTo>
                <a:cubicBezTo>
                  <a:pt x="27242" y="20329"/>
                  <a:pt x="28730" y="19155"/>
                  <a:pt x="30064" y="17395"/>
                </a:cubicBezTo>
                <a:close/>
                <a:moveTo>
                  <a:pt x="23062" y="18853"/>
                </a:moveTo>
                <a:cubicBezTo>
                  <a:pt x="23710" y="19818"/>
                  <a:pt x="24513" y="20468"/>
                  <a:pt x="25423" y="20779"/>
                </a:cubicBezTo>
                <a:cubicBezTo>
                  <a:pt x="25417" y="20780"/>
                  <a:pt x="25411" y="20782"/>
                  <a:pt x="25403" y="20784"/>
                </a:cubicBezTo>
                <a:cubicBezTo>
                  <a:pt x="25086" y="20857"/>
                  <a:pt x="24776" y="20893"/>
                  <a:pt x="24474" y="20893"/>
                </a:cubicBezTo>
                <a:cubicBezTo>
                  <a:pt x="23593" y="20893"/>
                  <a:pt x="22787" y="20585"/>
                  <a:pt x="22077" y="19981"/>
                </a:cubicBezTo>
                <a:cubicBezTo>
                  <a:pt x="22156" y="19667"/>
                  <a:pt x="22228" y="19352"/>
                  <a:pt x="22293" y="19034"/>
                </a:cubicBezTo>
                <a:lnTo>
                  <a:pt x="22728" y="18853"/>
                </a:lnTo>
                <a:close/>
                <a:moveTo>
                  <a:pt x="14291" y="19665"/>
                </a:moveTo>
                <a:lnTo>
                  <a:pt x="15997" y="20374"/>
                </a:lnTo>
                <a:cubicBezTo>
                  <a:pt x="16212" y="20536"/>
                  <a:pt x="16434" y="20671"/>
                  <a:pt x="16661" y="20776"/>
                </a:cubicBezTo>
                <a:cubicBezTo>
                  <a:pt x="16571" y="20805"/>
                  <a:pt x="16482" y="20829"/>
                  <a:pt x="16393" y="20850"/>
                </a:cubicBezTo>
                <a:cubicBezTo>
                  <a:pt x="16173" y="20900"/>
                  <a:pt x="15956" y="20925"/>
                  <a:pt x="15743" y="20925"/>
                </a:cubicBezTo>
                <a:cubicBezTo>
                  <a:pt x="15176" y="20925"/>
                  <a:pt x="14630" y="20750"/>
                  <a:pt x="14114" y="20405"/>
                </a:cubicBezTo>
                <a:cubicBezTo>
                  <a:pt x="14175" y="20160"/>
                  <a:pt x="14236" y="19915"/>
                  <a:pt x="14291" y="19665"/>
                </a:cubicBezTo>
                <a:close/>
                <a:moveTo>
                  <a:pt x="20127" y="19935"/>
                </a:moveTo>
                <a:lnTo>
                  <a:pt x="20127" y="19935"/>
                </a:lnTo>
                <a:cubicBezTo>
                  <a:pt x="20100" y="20046"/>
                  <a:pt x="20071" y="20156"/>
                  <a:pt x="20041" y="20266"/>
                </a:cubicBezTo>
                <a:cubicBezTo>
                  <a:pt x="19581" y="20566"/>
                  <a:pt x="19117" y="20774"/>
                  <a:pt x="18660" y="20878"/>
                </a:cubicBezTo>
                <a:cubicBezTo>
                  <a:pt x="18439" y="20928"/>
                  <a:pt x="18220" y="20955"/>
                  <a:pt x="18006" y="20959"/>
                </a:cubicBezTo>
                <a:lnTo>
                  <a:pt x="18006" y="20819"/>
                </a:lnTo>
                <a:lnTo>
                  <a:pt x="20127" y="19935"/>
                </a:lnTo>
                <a:close/>
                <a:moveTo>
                  <a:pt x="19998" y="20426"/>
                </a:moveTo>
                <a:lnTo>
                  <a:pt x="19998" y="20426"/>
                </a:lnTo>
                <a:cubicBezTo>
                  <a:pt x="19519" y="22165"/>
                  <a:pt x="18836" y="23801"/>
                  <a:pt x="18006" y="25194"/>
                </a:cubicBezTo>
                <a:lnTo>
                  <a:pt x="18006" y="21064"/>
                </a:lnTo>
                <a:cubicBezTo>
                  <a:pt x="18228" y="21059"/>
                  <a:pt x="18455" y="21033"/>
                  <a:pt x="18684" y="20980"/>
                </a:cubicBezTo>
                <a:cubicBezTo>
                  <a:pt x="19124" y="20880"/>
                  <a:pt x="19563" y="20694"/>
                  <a:pt x="19998" y="20426"/>
                </a:cubicBezTo>
                <a:close/>
                <a:moveTo>
                  <a:pt x="9862" y="26346"/>
                </a:moveTo>
                <a:lnTo>
                  <a:pt x="9862" y="26856"/>
                </a:lnTo>
                <a:lnTo>
                  <a:pt x="9073" y="26856"/>
                </a:lnTo>
                <a:cubicBezTo>
                  <a:pt x="9187" y="26692"/>
                  <a:pt x="9300" y="26522"/>
                  <a:pt x="9411" y="26346"/>
                </a:cubicBezTo>
                <a:close/>
                <a:moveTo>
                  <a:pt x="12341" y="18853"/>
                </a:moveTo>
                <a:lnTo>
                  <a:pt x="12604" y="18962"/>
                </a:lnTo>
                <a:cubicBezTo>
                  <a:pt x="13035" y="19608"/>
                  <a:pt x="13500" y="20105"/>
                  <a:pt x="13995" y="20449"/>
                </a:cubicBezTo>
                <a:cubicBezTo>
                  <a:pt x="13320" y="23080"/>
                  <a:pt x="12317" y="25315"/>
                  <a:pt x="11140" y="26896"/>
                </a:cubicBezTo>
                <a:cubicBezTo>
                  <a:pt x="11105" y="26872"/>
                  <a:pt x="11063" y="26856"/>
                  <a:pt x="11017" y="26856"/>
                </a:cubicBezTo>
                <a:lnTo>
                  <a:pt x="10054" y="26856"/>
                </a:lnTo>
                <a:lnTo>
                  <a:pt x="10054" y="26346"/>
                </a:lnTo>
                <a:lnTo>
                  <a:pt x="10661" y="26346"/>
                </a:lnTo>
                <a:cubicBezTo>
                  <a:pt x="10661" y="25956"/>
                  <a:pt x="10347" y="25642"/>
                  <a:pt x="9958" y="25642"/>
                </a:cubicBezTo>
                <a:cubicBezTo>
                  <a:pt x="9908" y="25642"/>
                  <a:pt x="9860" y="25647"/>
                  <a:pt x="9814" y="25656"/>
                </a:cubicBezTo>
                <a:cubicBezTo>
                  <a:pt x="10800" y="23859"/>
                  <a:pt x="11604" y="21530"/>
                  <a:pt x="12119" y="18853"/>
                </a:cubicBezTo>
                <a:close/>
                <a:moveTo>
                  <a:pt x="21381" y="19414"/>
                </a:moveTo>
                <a:cubicBezTo>
                  <a:pt x="21566" y="19634"/>
                  <a:pt x="21759" y="19834"/>
                  <a:pt x="21961" y="20009"/>
                </a:cubicBezTo>
                <a:cubicBezTo>
                  <a:pt x="21420" y="22135"/>
                  <a:pt x="20573" y="24129"/>
                  <a:pt x="19519" y="25735"/>
                </a:cubicBezTo>
                <a:cubicBezTo>
                  <a:pt x="19046" y="26459"/>
                  <a:pt x="18536" y="27091"/>
                  <a:pt x="18006" y="27622"/>
                </a:cubicBezTo>
                <a:lnTo>
                  <a:pt x="18006" y="25399"/>
                </a:lnTo>
                <a:cubicBezTo>
                  <a:pt x="18901" y="23937"/>
                  <a:pt x="19629" y="22195"/>
                  <a:pt x="20130" y="20343"/>
                </a:cubicBezTo>
                <a:cubicBezTo>
                  <a:pt x="20481" y="20114"/>
                  <a:pt x="20828" y="19833"/>
                  <a:pt x="21170" y="19502"/>
                </a:cubicBezTo>
                <a:lnTo>
                  <a:pt x="21381" y="19414"/>
                </a:lnTo>
                <a:close/>
                <a:moveTo>
                  <a:pt x="10600" y="27561"/>
                </a:moveTo>
                <a:cubicBezTo>
                  <a:pt x="10561" y="27606"/>
                  <a:pt x="10521" y="27652"/>
                  <a:pt x="10482" y="27695"/>
                </a:cubicBezTo>
                <a:cubicBezTo>
                  <a:pt x="10442" y="27651"/>
                  <a:pt x="10402" y="27606"/>
                  <a:pt x="10363" y="27561"/>
                </a:cubicBezTo>
                <a:close/>
                <a:moveTo>
                  <a:pt x="9433" y="27561"/>
                </a:moveTo>
                <a:lnTo>
                  <a:pt x="8765" y="27840"/>
                </a:lnTo>
                <a:cubicBezTo>
                  <a:pt x="8685" y="27755"/>
                  <a:pt x="8605" y="27668"/>
                  <a:pt x="8524" y="27578"/>
                </a:cubicBezTo>
                <a:cubicBezTo>
                  <a:pt x="8530" y="27572"/>
                  <a:pt x="8534" y="27566"/>
                  <a:pt x="8538" y="27561"/>
                </a:cubicBezTo>
                <a:close/>
                <a:moveTo>
                  <a:pt x="8456" y="27657"/>
                </a:moveTo>
                <a:cubicBezTo>
                  <a:pt x="8524" y="27734"/>
                  <a:pt x="8592" y="27810"/>
                  <a:pt x="8661" y="27883"/>
                </a:cubicBezTo>
                <a:lnTo>
                  <a:pt x="7982" y="28165"/>
                </a:lnTo>
                <a:cubicBezTo>
                  <a:pt x="8142" y="28008"/>
                  <a:pt x="8300" y="27838"/>
                  <a:pt x="8456" y="27657"/>
                </a:cubicBezTo>
                <a:close/>
                <a:moveTo>
                  <a:pt x="10224" y="27561"/>
                </a:moveTo>
                <a:cubicBezTo>
                  <a:pt x="10284" y="27633"/>
                  <a:pt x="10347" y="27702"/>
                  <a:pt x="10409" y="27770"/>
                </a:cubicBezTo>
                <a:cubicBezTo>
                  <a:pt x="10128" y="28066"/>
                  <a:pt x="9841" y="28327"/>
                  <a:pt x="9547" y="28548"/>
                </a:cubicBezTo>
                <a:cubicBezTo>
                  <a:pt x="9331" y="28381"/>
                  <a:pt x="9118" y="28194"/>
                  <a:pt x="8910" y="27987"/>
                </a:cubicBezTo>
                <a:lnTo>
                  <a:pt x="9931" y="27561"/>
                </a:lnTo>
                <a:close/>
                <a:moveTo>
                  <a:pt x="5223" y="27561"/>
                </a:moveTo>
                <a:lnTo>
                  <a:pt x="5223" y="28853"/>
                </a:lnTo>
                <a:cubicBezTo>
                  <a:pt x="4715" y="28544"/>
                  <a:pt x="4212" y="28114"/>
                  <a:pt x="3716" y="27561"/>
                </a:cubicBezTo>
                <a:close/>
                <a:moveTo>
                  <a:pt x="8372" y="27561"/>
                </a:moveTo>
                <a:cubicBezTo>
                  <a:pt x="8372" y="27562"/>
                  <a:pt x="8372" y="27562"/>
                  <a:pt x="8373" y="27563"/>
                </a:cubicBezTo>
                <a:cubicBezTo>
                  <a:pt x="8143" y="27833"/>
                  <a:pt x="7909" y="28078"/>
                  <a:pt x="7671" y="28295"/>
                </a:cubicBezTo>
                <a:lnTo>
                  <a:pt x="6005" y="28987"/>
                </a:lnTo>
                <a:lnTo>
                  <a:pt x="6005" y="27561"/>
                </a:lnTo>
                <a:close/>
                <a:moveTo>
                  <a:pt x="3578" y="27561"/>
                </a:moveTo>
                <a:cubicBezTo>
                  <a:pt x="4112" y="28166"/>
                  <a:pt x="4663" y="28635"/>
                  <a:pt x="5223" y="28963"/>
                </a:cubicBezTo>
                <a:lnTo>
                  <a:pt x="5223" y="28988"/>
                </a:lnTo>
                <a:lnTo>
                  <a:pt x="1796" y="27561"/>
                </a:lnTo>
                <a:close/>
                <a:moveTo>
                  <a:pt x="7146" y="28721"/>
                </a:moveTo>
                <a:lnTo>
                  <a:pt x="7146" y="28721"/>
                </a:lnTo>
                <a:cubicBezTo>
                  <a:pt x="6814" y="28960"/>
                  <a:pt x="6476" y="29144"/>
                  <a:pt x="6133" y="29271"/>
                </a:cubicBezTo>
                <a:cubicBezTo>
                  <a:pt x="6091" y="29257"/>
                  <a:pt x="6048" y="29243"/>
                  <a:pt x="6005" y="29228"/>
                </a:cubicBezTo>
                <a:lnTo>
                  <a:pt x="6005" y="29196"/>
                </a:lnTo>
                <a:lnTo>
                  <a:pt x="7146" y="28721"/>
                </a:lnTo>
                <a:close/>
                <a:moveTo>
                  <a:pt x="8805" y="28030"/>
                </a:moveTo>
                <a:cubicBezTo>
                  <a:pt x="9020" y="28245"/>
                  <a:pt x="9237" y="28439"/>
                  <a:pt x="9459" y="28611"/>
                </a:cubicBezTo>
                <a:cubicBezTo>
                  <a:pt x="8979" y="28959"/>
                  <a:pt x="8484" y="29203"/>
                  <a:pt x="7983" y="29327"/>
                </a:cubicBezTo>
                <a:cubicBezTo>
                  <a:pt x="7706" y="29396"/>
                  <a:pt x="7430" y="29431"/>
                  <a:pt x="7155" y="29431"/>
                </a:cubicBezTo>
                <a:cubicBezTo>
                  <a:pt x="6870" y="29431"/>
                  <a:pt x="6587" y="29394"/>
                  <a:pt x="6305" y="29320"/>
                </a:cubicBezTo>
                <a:cubicBezTo>
                  <a:pt x="6734" y="29144"/>
                  <a:pt x="7153" y="28886"/>
                  <a:pt x="7560" y="28549"/>
                </a:cubicBezTo>
                <a:lnTo>
                  <a:pt x="8805" y="28030"/>
                </a:lnTo>
                <a:close/>
                <a:moveTo>
                  <a:pt x="14086" y="20512"/>
                </a:moveTo>
                <a:cubicBezTo>
                  <a:pt x="14610" y="20855"/>
                  <a:pt x="15164" y="21031"/>
                  <a:pt x="15739" y="21031"/>
                </a:cubicBezTo>
                <a:cubicBezTo>
                  <a:pt x="15962" y="21031"/>
                  <a:pt x="16188" y="21004"/>
                  <a:pt x="16416" y="20953"/>
                </a:cubicBezTo>
                <a:cubicBezTo>
                  <a:pt x="16546" y="20923"/>
                  <a:pt x="16675" y="20885"/>
                  <a:pt x="16805" y="20839"/>
                </a:cubicBezTo>
                <a:cubicBezTo>
                  <a:pt x="16890" y="20873"/>
                  <a:pt x="16977" y="20904"/>
                  <a:pt x="17065" y="20931"/>
                </a:cubicBezTo>
                <a:lnTo>
                  <a:pt x="17065" y="26580"/>
                </a:lnTo>
                <a:cubicBezTo>
                  <a:pt x="15892" y="28095"/>
                  <a:pt x="14559" y="29093"/>
                  <a:pt x="13241" y="29422"/>
                </a:cubicBezTo>
                <a:cubicBezTo>
                  <a:pt x="13222" y="29427"/>
                  <a:pt x="13203" y="29430"/>
                  <a:pt x="13185" y="29435"/>
                </a:cubicBezTo>
                <a:cubicBezTo>
                  <a:pt x="12263" y="29212"/>
                  <a:pt x="11376" y="28653"/>
                  <a:pt x="10552" y="27771"/>
                </a:cubicBezTo>
                <a:cubicBezTo>
                  <a:pt x="10613" y="27703"/>
                  <a:pt x="10676" y="27632"/>
                  <a:pt x="10736" y="27561"/>
                </a:cubicBezTo>
                <a:lnTo>
                  <a:pt x="11017" y="27561"/>
                </a:lnTo>
                <a:cubicBezTo>
                  <a:pt x="11133" y="27561"/>
                  <a:pt x="11228" y="27467"/>
                  <a:pt x="11228" y="27351"/>
                </a:cubicBezTo>
                <a:lnTo>
                  <a:pt x="11228" y="27067"/>
                </a:lnTo>
                <a:cubicBezTo>
                  <a:pt x="11228" y="27035"/>
                  <a:pt x="11219" y="27004"/>
                  <a:pt x="11207" y="26978"/>
                </a:cubicBezTo>
                <a:cubicBezTo>
                  <a:pt x="12395" y="25390"/>
                  <a:pt x="13405" y="23149"/>
                  <a:pt x="14086" y="20512"/>
                </a:cubicBezTo>
                <a:close/>
                <a:moveTo>
                  <a:pt x="1720" y="27738"/>
                </a:moveTo>
                <a:lnTo>
                  <a:pt x="5223" y="29196"/>
                </a:lnTo>
                <a:lnTo>
                  <a:pt x="5223" y="29472"/>
                </a:lnTo>
                <a:cubicBezTo>
                  <a:pt x="5147" y="29478"/>
                  <a:pt x="5070" y="29481"/>
                  <a:pt x="4994" y="29481"/>
                </a:cubicBezTo>
                <a:cubicBezTo>
                  <a:pt x="3889" y="29481"/>
                  <a:pt x="2792" y="28897"/>
                  <a:pt x="1720" y="27738"/>
                </a:cubicBezTo>
                <a:close/>
                <a:moveTo>
                  <a:pt x="10478" y="27847"/>
                </a:moveTo>
                <a:cubicBezTo>
                  <a:pt x="11255" y="28678"/>
                  <a:pt x="12089" y="29226"/>
                  <a:pt x="12955" y="29483"/>
                </a:cubicBezTo>
                <a:cubicBezTo>
                  <a:pt x="12720" y="29524"/>
                  <a:pt x="12485" y="29545"/>
                  <a:pt x="12253" y="29545"/>
                </a:cubicBezTo>
                <a:cubicBezTo>
                  <a:pt x="11348" y="29545"/>
                  <a:pt x="10466" y="29230"/>
                  <a:pt x="9632" y="28611"/>
                </a:cubicBezTo>
                <a:cubicBezTo>
                  <a:pt x="9920" y="28392"/>
                  <a:pt x="10202" y="28137"/>
                  <a:pt x="10478" y="27847"/>
                </a:cubicBezTo>
                <a:close/>
                <a:moveTo>
                  <a:pt x="17065" y="26752"/>
                </a:moveTo>
                <a:lnTo>
                  <a:pt x="17065" y="28442"/>
                </a:lnTo>
                <a:cubicBezTo>
                  <a:pt x="16418" y="28924"/>
                  <a:pt x="15754" y="29257"/>
                  <a:pt x="15093" y="29422"/>
                </a:cubicBezTo>
                <a:cubicBezTo>
                  <a:pt x="14762" y="29504"/>
                  <a:pt x="14433" y="29545"/>
                  <a:pt x="14107" y="29545"/>
                </a:cubicBezTo>
                <a:cubicBezTo>
                  <a:pt x="13873" y="29545"/>
                  <a:pt x="13641" y="29524"/>
                  <a:pt x="13411" y="29483"/>
                </a:cubicBezTo>
                <a:cubicBezTo>
                  <a:pt x="14673" y="29123"/>
                  <a:pt x="15941" y="28171"/>
                  <a:pt x="17065" y="26752"/>
                </a:cubicBezTo>
                <a:close/>
                <a:moveTo>
                  <a:pt x="30428" y="1"/>
                </a:moveTo>
                <a:cubicBezTo>
                  <a:pt x="30226" y="1"/>
                  <a:pt x="30064" y="164"/>
                  <a:pt x="30064" y="364"/>
                </a:cubicBezTo>
                <a:lnTo>
                  <a:pt x="30064" y="4120"/>
                </a:lnTo>
                <a:lnTo>
                  <a:pt x="26971" y="4120"/>
                </a:lnTo>
                <a:lnTo>
                  <a:pt x="26971" y="3357"/>
                </a:lnTo>
                <a:lnTo>
                  <a:pt x="27918" y="3357"/>
                </a:lnTo>
                <a:cubicBezTo>
                  <a:pt x="27918" y="2752"/>
                  <a:pt x="27428" y="2262"/>
                  <a:pt x="26822" y="2262"/>
                </a:cubicBezTo>
                <a:cubicBezTo>
                  <a:pt x="26217" y="2262"/>
                  <a:pt x="25727" y="2752"/>
                  <a:pt x="25727" y="3357"/>
                </a:cubicBezTo>
                <a:lnTo>
                  <a:pt x="26673" y="3357"/>
                </a:lnTo>
                <a:lnTo>
                  <a:pt x="26673" y="4120"/>
                </a:lnTo>
                <a:lnTo>
                  <a:pt x="24114" y="4120"/>
                </a:lnTo>
                <a:lnTo>
                  <a:pt x="24114" y="3357"/>
                </a:lnTo>
                <a:lnTo>
                  <a:pt x="25060" y="3357"/>
                </a:lnTo>
                <a:cubicBezTo>
                  <a:pt x="25060" y="2752"/>
                  <a:pt x="24570" y="2262"/>
                  <a:pt x="23965" y="2262"/>
                </a:cubicBezTo>
                <a:cubicBezTo>
                  <a:pt x="23360" y="2262"/>
                  <a:pt x="22870" y="2752"/>
                  <a:pt x="22870" y="3357"/>
                </a:cubicBezTo>
                <a:lnTo>
                  <a:pt x="23816" y="3357"/>
                </a:lnTo>
                <a:lnTo>
                  <a:pt x="23816" y="4120"/>
                </a:lnTo>
                <a:lnTo>
                  <a:pt x="22261" y="4120"/>
                </a:lnTo>
                <a:cubicBezTo>
                  <a:pt x="22080" y="4120"/>
                  <a:pt x="21933" y="4267"/>
                  <a:pt x="21933" y="4448"/>
                </a:cubicBezTo>
                <a:lnTo>
                  <a:pt x="21933" y="4890"/>
                </a:lnTo>
                <a:cubicBezTo>
                  <a:pt x="21933" y="5071"/>
                  <a:pt x="22080" y="5218"/>
                  <a:pt x="22261" y="5218"/>
                </a:cubicBezTo>
                <a:lnTo>
                  <a:pt x="23801" y="5218"/>
                </a:lnTo>
                <a:cubicBezTo>
                  <a:pt x="23432" y="9242"/>
                  <a:pt x="22475" y="13010"/>
                  <a:pt x="21088" y="15877"/>
                </a:cubicBezTo>
                <a:cubicBezTo>
                  <a:pt x="20974" y="16114"/>
                  <a:pt x="20857" y="16342"/>
                  <a:pt x="20738" y="16564"/>
                </a:cubicBezTo>
                <a:cubicBezTo>
                  <a:pt x="20678" y="16551"/>
                  <a:pt x="20617" y="16544"/>
                  <a:pt x="20553" y="16544"/>
                </a:cubicBezTo>
                <a:cubicBezTo>
                  <a:pt x="20085" y="16544"/>
                  <a:pt x="19706" y="16923"/>
                  <a:pt x="19706" y="17390"/>
                </a:cubicBezTo>
                <a:lnTo>
                  <a:pt x="20266" y="17390"/>
                </a:lnTo>
                <a:cubicBezTo>
                  <a:pt x="20136" y="17604"/>
                  <a:pt x="20003" y="17809"/>
                  <a:pt x="19870" y="18005"/>
                </a:cubicBezTo>
                <a:lnTo>
                  <a:pt x="18006" y="18005"/>
                </a:lnTo>
                <a:lnTo>
                  <a:pt x="18006" y="15103"/>
                </a:lnTo>
                <a:cubicBezTo>
                  <a:pt x="18006" y="14947"/>
                  <a:pt x="17879" y="14822"/>
                  <a:pt x="17724" y="14822"/>
                </a:cubicBezTo>
                <a:lnTo>
                  <a:pt x="17346" y="14822"/>
                </a:lnTo>
                <a:cubicBezTo>
                  <a:pt x="17191" y="14822"/>
                  <a:pt x="17065" y="14947"/>
                  <a:pt x="17065" y="15103"/>
                </a:cubicBezTo>
                <a:lnTo>
                  <a:pt x="17065" y="18005"/>
                </a:lnTo>
                <a:lnTo>
                  <a:pt x="14676" y="18005"/>
                </a:lnTo>
                <a:lnTo>
                  <a:pt x="14676" y="17415"/>
                </a:lnTo>
                <a:lnTo>
                  <a:pt x="15406" y="17415"/>
                </a:lnTo>
                <a:cubicBezTo>
                  <a:pt x="15406" y="16948"/>
                  <a:pt x="15027" y="16568"/>
                  <a:pt x="14560" y="16568"/>
                </a:cubicBezTo>
                <a:cubicBezTo>
                  <a:pt x="14092" y="16568"/>
                  <a:pt x="13713" y="16948"/>
                  <a:pt x="13713" y="17415"/>
                </a:cubicBezTo>
                <a:lnTo>
                  <a:pt x="14445" y="17415"/>
                </a:lnTo>
                <a:lnTo>
                  <a:pt x="14445" y="18005"/>
                </a:lnTo>
                <a:lnTo>
                  <a:pt x="12468" y="18005"/>
                </a:lnTo>
                <a:lnTo>
                  <a:pt x="12468" y="17415"/>
                </a:lnTo>
                <a:lnTo>
                  <a:pt x="13199" y="17415"/>
                </a:lnTo>
                <a:cubicBezTo>
                  <a:pt x="13199" y="16948"/>
                  <a:pt x="12820" y="16568"/>
                  <a:pt x="12353" y="16568"/>
                </a:cubicBezTo>
                <a:cubicBezTo>
                  <a:pt x="11885" y="16568"/>
                  <a:pt x="11506" y="16948"/>
                  <a:pt x="11506" y="17415"/>
                </a:cubicBezTo>
                <a:lnTo>
                  <a:pt x="12237" y="17415"/>
                </a:lnTo>
                <a:lnTo>
                  <a:pt x="12237" y="18005"/>
                </a:lnTo>
                <a:lnTo>
                  <a:pt x="11037" y="18005"/>
                </a:lnTo>
                <a:cubicBezTo>
                  <a:pt x="10896" y="18005"/>
                  <a:pt x="10783" y="18118"/>
                  <a:pt x="10783" y="18259"/>
                </a:cubicBezTo>
                <a:lnTo>
                  <a:pt x="10783" y="18600"/>
                </a:lnTo>
                <a:cubicBezTo>
                  <a:pt x="10783" y="18739"/>
                  <a:pt x="10896" y="18853"/>
                  <a:pt x="11037" y="18853"/>
                </a:cubicBezTo>
                <a:lnTo>
                  <a:pt x="12013" y="18853"/>
                </a:lnTo>
                <a:cubicBezTo>
                  <a:pt x="11490" y="21545"/>
                  <a:pt x="10653" y="23911"/>
                  <a:pt x="9633" y="25722"/>
                </a:cubicBezTo>
                <a:cubicBezTo>
                  <a:pt x="9408" y="25839"/>
                  <a:pt x="9254" y="26074"/>
                  <a:pt x="9254" y="26346"/>
                </a:cubicBezTo>
                <a:lnTo>
                  <a:pt x="9260" y="26346"/>
                </a:lnTo>
                <a:cubicBezTo>
                  <a:pt x="9148" y="26521"/>
                  <a:pt x="9035" y="26693"/>
                  <a:pt x="8920" y="26856"/>
                </a:cubicBezTo>
                <a:lnTo>
                  <a:pt x="8218" y="26856"/>
                </a:lnTo>
                <a:lnTo>
                  <a:pt x="8218" y="26346"/>
                </a:lnTo>
                <a:lnTo>
                  <a:pt x="8826" y="26346"/>
                </a:lnTo>
                <a:cubicBezTo>
                  <a:pt x="8826" y="25956"/>
                  <a:pt x="8511" y="25642"/>
                  <a:pt x="8123" y="25642"/>
                </a:cubicBezTo>
                <a:cubicBezTo>
                  <a:pt x="7734" y="25642"/>
                  <a:pt x="7419" y="25956"/>
                  <a:pt x="7419" y="26346"/>
                </a:cubicBezTo>
                <a:lnTo>
                  <a:pt x="8027" y="26346"/>
                </a:lnTo>
                <a:lnTo>
                  <a:pt x="8027" y="26856"/>
                </a:lnTo>
                <a:lnTo>
                  <a:pt x="6005" y="26856"/>
                </a:lnTo>
                <a:lnTo>
                  <a:pt x="6005" y="24444"/>
                </a:lnTo>
                <a:cubicBezTo>
                  <a:pt x="6005" y="24314"/>
                  <a:pt x="5900" y="24210"/>
                  <a:pt x="5771" y="24210"/>
                </a:cubicBezTo>
                <a:lnTo>
                  <a:pt x="5456" y="24210"/>
                </a:lnTo>
                <a:cubicBezTo>
                  <a:pt x="5328" y="24210"/>
                  <a:pt x="5223" y="24314"/>
                  <a:pt x="5223" y="24444"/>
                </a:cubicBezTo>
                <a:lnTo>
                  <a:pt x="5223" y="26856"/>
                </a:lnTo>
                <a:lnTo>
                  <a:pt x="3237" y="26856"/>
                </a:lnTo>
                <a:lnTo>
                  <a:pt x="3237" y="26366"/>
                </a:lnTo>
                <a:lnTo>
                  <a:pt x="3844" y="26366"/>
                </a:lnTo>
                <a:cubicBezTo>
                  <a:pt x="3844" y="25977"/>
                  <a:pt x="3530" y="25662"/>
                  <a:pt x="3141" y="25662"/>
                </a:cubicBezTo>
                <a:cubicBezTo>
                  <a:pt x="2752" y="25662"/>
                  <a:pt x="2437" y="25977"/>
                  <a:pt x="2437" y="26366"/>
                </a:cubicBezTo>
                <a:lnTo>
                  <a:pt x="3045" y="26366"/>
                </a:lnTo>
                <a:lnTo>
                  <a:pt x="3045" y="26856"/>
                </a:lnTo>
                <a:lnTo>
                  <a:pt x="1401" y="26856"/>
                </a:lnTo>
                <a:lnTo>
                  <a:pt x="1401" y="26366"/>
                </a:lnTo>
                <a:lnTo>
                  <a:pt x="2009" y="26366"/>
                </a:lnTo>
                <a:cubicBezTo>
                  <a:pt x="2009" y="25977"/>
                  <a:pt x="1694" y="25662"/>
                  <a:pt x="1305" y="25662"/>
                </a:cubicBezTo>
                <a:cubicBezTo>
                  <a:pt x="916" y="25662"/>
                  <a:pt x="602" y="25977"/>
                  <a:pt x="602" y="26366"/>
                </a:cubicBezTo>
                <a:lnTo>
                  <a:pt x="1209" y="26366"/>
                </a:lnTo>
                <a:lnTo>
                  <a:pt x="1209" y="26856"/>
                </a:lnTo>
                <a:lnTo>
                  <a:pt x="211" y="26856"/>
                </a:lnTo>
                <a:cubicBezTo>
                  <a:pt x="94" y="26856"/>
                  <a:pt x="1" y="26950"/>
                  <a:pt x="1" y="27067"/>
                </a:cubicBezTo>
                <a:lnTo>
                  <a:pt x="1" y="27351"/>
                </a:lnTo>
                <a:cubicBezTo>
                  <a:pt x="1" y="27468"/>
                  <a:pt x="94" y="27561"/>
                  <a:pt x="211" y="27561"/>
                </a:cubicBezTo>
                <a:lnTo>
                  <a:pt x="1296" y="27561"/>
                </a:lnTo>
                <a:lnTo>
                  <a:pt x="1495" y="27644"/>
                </a:lnTo>
                <a:cubicBezTo>
                  <a:pt x="2634" y="28935"/>
                  <a:pt x="3805" y="29586"/>
                  <a:pt x="4991" y="29586"/>
                </a:cubicBezTo>
                <a:cubicBezTo>
                  <a:pt x="5068" y="29586"/>
                  <a:pt x="5145" y="29583"/>
                  <a:pt x="5222" y="29578"/>
                </a:cubicBezTo>
                <a:lnTo>
                  <a:pt x="5222" y="58992"/>
                </a:lnTo>
                <a:lnTo>
                  <a:pt x="4430" y="58992"/>
                </a:lnTo>
                <a:cubicBezTo>
                  <a:pt x="4175" y="58992"/>
                  <a:pt x="3969" y="59183"/>
                  <a:pt x="3969" y="59420"/>
                </a:cubicBezTo>
                <a:lnTo>
                  <a:pt x="3969" y="69999"/>
                </a:lnTo>
                <a:cubicBezTo>
                  <a:pt x="3969" y="70236"/>
                  <a:pt x="4175" y="70427"/>
                  <a:pt x="4430" y="70427"/>
                </a:cubicBezTo>
                <a:lnTo>
                  <a:pt x="6796" y="70427"/>
                </a:lnTo>
                <a:cubicBezTo>
                  <a:pt x="7052" y="70427"/>
                  <a:pt x="7259" y="70236"/>
                  <a:pt x="7259" y="69999"/>
                </a:cubicBezTo>
                <a:lnTo>
                  <a:pt x="7259" y="59420"/>
                </a:lnTo>
                <a:cubicBezTo>
                  <a:pt x="7259" y="59183"/>
                  <a:pt x="7052" y="58992"/>
                  <a:pt x="6796" y="58992"/>
                </a:cubicBezTo>
                <a:lnTo>
                  <a:pt x="6004" y="58992"/>
                </a:lnTo>
                <a:lnTo>
                  <a:pt x="6004" y="29427"/>
                </a:lnTo>
                <a:cubicBezTo>
                  <a:pt x="6054" y="29412"/>
                  <a:pt x="6104" y="29394"/>
                  <a:pt x="6153" y="29377"/>
                </a:cubicBezTo>
                <a:cubicBezTo>
                  <a:pt x="6493" y="29480"/>
                  <a:pt x="6835" y="29533"/>
                  <a:pt x="7177" y="29533"/>
                </a:cubicBezTo>
                <a:cubicBezTo>
                  <a:pt x="7455" y="29533"/>
                  <a:pt x="7731" y="29499"/>
                  <a:pt x="8008" y="29430"/>
                </a:cubicBezTo>
                <a:cubicBezTo>
                  <a:pt x="8531" y="29300"/>
                  <a:pt x="9045" y="29044"/>
                  <a:pt x="9545" y="28678"/>
                </a:cubicBezTo>
                <a:cubicBezTo>
                  <a:pt x="10404" y="29322"/>
                  <a:pt x="11314" y="29651"/>
                  <a:pt x="12250" y="29651"/>
                </a:cubicBezTo>
                <a:cubicBezTo>
                  <a:pt x="12558" y="29651"/>
                  <a:pt x="12869" y="29614"/>
                  <a:pt x="13183" y="29542"/>
                </a:cubicBezTo>
                <a:cubicBezTo>
                  <a:pt x="13486" y="29613"/>
                  <a:pt x="13791" y="29651"/>
                  <a:pt x="14100" y="29651"/>
                </a:cubicBezTo>
                <a:cubicBezTo>
                  <a:pt x="14437" y="29651"/>
                  <a:pt x="14776" y="29609"/>
                  <a:pt x="15118" y="29524"/>
                </a:cubicBezTo>
                <a:cubicBezTo>
                  <a:pt x="15770" y="29361"/>
                  <a:pt x="16426" y="29037"/>
                  <a:pt x="17065" y="28570"/>
                </a:cubicBezTo>
                <a:lnTo>
                  <a:pt x="17065" y="56662"/>
                </a:lnTo>
                <a:lnTo>
                  <a:pt x="16111" y="56662"/>
                </a:lnTo>
                <a:cubicBezTo>
                  <a:pt x="15805" y="56662"/>
                  <a:pt x="15555" y="56892"/>
                  <a:pt x="15555" y="57177"/>
                </a:cubicBezTo>
                <a:lnTo>
                  <a:pt x="15555" y="69902"/>
                </a:lnTo>
                <a:cubicBezTo>
                  <a:pt x="15555" y="70186"/>
                  <a:pt x="15805" y="70416"/>
                  <a:pt x="16111" y="70416"/>
                </a:cubicBezTo>
                <a:lnTo>
                  <a:pt x="18958" y="70416"/>
                </a:lnTo>
                <a:cubicBezTo>
                  <a:pt x="19264" y="70416"/>
                  <a:pt x="19513" y="70186"/>
                  <a:pt x="19513" y="69902"/>
                </a:cubicBezTo>
                <a:lnTo>
                  <a:pt x="19513" y="57177"/>
                </a:lnTo>
                <a:cubicBezTo>
                  <a:pt x="19513" y="56892"/>
                  <a:pt x="19264" y="56662"/>
                  <a:pt x="18958" y="56662"/>
                </a:cubicBezTo>
                <a:lnTo>
                  <a:pt x="18005" y="56662"/>
                </a:lnTo>
                <a:lnTo>
                  <a:pt x="18005" y="27771"/>
                </a:lnTo>
                <a:cubicBezTo>
                  <a:pt x="18568" y="27219"/>
                  <a:pt x="19107" y="26556"/>
                  <a:pt x="19607" y="25794"/>
                </a:cubicBezTo>
                <a:cubicBezTo>
                  <a:pt x="20659" y="24189"/>
                  <a:pt x="21505" y="22202"/>
                  <a:pt x="22051" y="20083"/>
                </a:cubicBezTo>
                <a:cubicBezTo>
                  <a:pt x="22778" y="20682"/>
                  <a:pt x="23605" y="20994"/>
                  <a:pt x="24498" y="20994"/>
                </a:cubicBezTo>
                <a:cubicBezTo>
                  <a:pt x="24800" y="20994"/>
                  <a:pt x="25111" y="20959"/>
                  <a:pt x="25427" y="20887"/>
                </a:cubicBezTo>
                <a:cubicBezTo>
                  <a:pt x="25489" y="20872"/>
                  <a:pt x="25550" y="20857"/>
                  <a:pt x="25612" y="20840"/>
                </a:cubicBezTo>
                <a:cubicBezTo>
                  <a:pt x="25969" y="20942"/>
                  <a:pt x="26342" y="20995"/>
                  <a:pt x="26727" y="20995"/>
                </a:cubicBezTo>
                <a:cubicBezTo>
                  <a:pt x="27068" y="20995"/>
                  <a:pt x="27420" y="20955"/>
                  <a:pt x="27780" y="20872"/>
                </a:cubicBezTo>
                <a:cubicBezTo>
                  <a:pt x="28531" y="20701"/>
                  <a:pt x="29302" y="20353"/>
                  <a:pt x="30063" y="19846"/>
                </a:cubicBezTo>
                <a:lnTo>
                  <a:pt x="30063" y="54153"/>
                </a:lnTo>
                <a:lnTo>
                  <a:pt x="28830" y="54153"/>
                </a:lnTo>
                <a:cubicBezTo>
                  <a:pt x="28432" y="54153"/>
                  <a:pt x="28111" y="54451"/>
                  <a:pt x="28111" y="54819"/>
                </a:cubicBezTo>
                <a:lnTo>
                  <a:pt x="28111" y="71289"/>
                </a:lnTo>
                <a:cubicBezTo>
                  <a:pt x="28111" y="71657"/>
                  <a:pt x="28432" y="71956"/>
                  <a:pt x="28830" y="71956"/>
                </a:cubicBezTo>
                <a:lnTo>
                  <a:pt x="32514" y="71956"/>
                </a:lnTo>
                <a:cubicBezTo>
                  <a:pt x="32911" y="71956"/>
                  <a:pt x="33234" y="71657"/>
                  <a:pt x="33234" y="71289"/>
                </a:cubicBezTo>
                <a:lnTo>
                  <a:pt x="33234" y="54819"/>
                </a:lnTo>
                <a:cubicBezTo>
                  <a:pt x="33234" y="54451"/>
                  <a:pt x="32911" y="54153"/>
                  <a:pt x="32514" y="54153"/>
                </a:cubicBezTo>
                <a:lnTo>
                  <a:pt x="31280" y="54153"/>
                </a:lnTo>
                <a:lnTo>
                  <a:pt x="31280" y="18891"/>
                </a:lnTo>
                <a:cubicBezTo>
                  <a:pt x="34159" y="16286"/>
                  <a:pt x="36688" y="11427"/>
                  <a:pt x="37293" y="5260"/>
                </a:cubicBezTo>
                <a:lnTo>
                  <a:pt x="37394" y="5218"/>
                </a:lnTo>
                <a:lnTo>
                  <a:pt x="39083" y="5218"/>
                </a:lnTo>
                <a:cubicBezTo>
                  <a:pt x="39265" y="5218"/>
                  <a:pt x="39412" y="5071"/>
                  <a:pt x="39412" y="4890"/>
                </a:cubicBezTo>
                <a:lnTo>
                  <a:pt x="39412" y="4448"/>
                </a:lnTo>
                <a:cubicBezTo>
                  <a:pt x="39412" y="4267"/>
                  <a:pt x="39265" y="4120"/>
                  <a:pt x="39084" y="4120"/>
                </a:cubicBezTo>
                <a:lnTo>
                  <a:pt x="37585" y="4120"/>
                </a:lnTo>
                <a:lnTo>
                  <a:pt x="37585" y="3325"/>
                </a:lnTo>
                <a:lnTo>
                  <a:pt x="38531" y="3325"/>
                </a:lnTo>
                <a:cubicBezTo>
                  <a:pt x="38531" y="2719"/>
                  <a:pt x="38040" y="2229"/>
                  <a:pt x="37435" y="2229"/>
                </a:cubicBezTo>
                <a:cubicBezTo>
                  <a:pt x="36831" y="2229"/>
                  <a:pt x="36340" y="2720"/>
                  <a:pt x="36340" y="3325"/>
                </a:cubicBezTo>
                <a:lnTo>
                  <a:pt x="37286" y="3325"/>
                </a:lnTo>
                <a:lnTo>
                  <a:pt x="37286" y="4120"/>
                </a:lnTo>
                <a:lnTo>
                  <a:pt x="34728" y="4120"/>
                </a:lnTo>
                <a:lnTo>
                  <a:pt x="34728" y="3325"/>
                </a:lnTo>
                <a:lnTo>
                  <a:pt x="35674" y="3325"/>
                </a:lnTo>
                <a:cubicBezTo>
                  <a:pt x="35674" y="2719"/>
                  <a:pt x="35184" y="2229"/>
                  <a:pt x="34579" y="2229"/>
                </a:cubicBezTo>
                <a:cubicBezTo>
                  <a:pt x="33973" y="2229"/>
                  <a:pt x="33482" y="2720"/>
                  <a:pt x="33482" y="3325"/>
                </a:cubicBezTo>
                <a:lnTo>
                  <a:pt x="34429" y="3325"/>
                </a:lnTo>
                <a:lnTo>
                  <a:pt x="34429" y="4120"/>
                </a:lnTo>
                <a:lnTo>
                  <a:pt x="31282" y="4120"/>
                </a:lnTo>
                <a:lnTo>
                  <a:pt x="31282" y="364"/>
                </a:lnTo>
                <a:cubicBezTo>
                  <a:pt x="31282" y="164"/>
                  <a:pt x="31118" y="1"/>
                  <a:pt x="309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E45A95-CCE4-3F74-5190-55A6F5BBD797}"/>
              </a:ext>
            </a:extLst>
          </p:cNvPr>
          <p:cNvSpPr txBox="1"/>
          <p:nvPr/>
        </p:nvSpPr>
        <p:spPr>
          <a:xfrm>
            <a:off x="2286000" y="46199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latin typeface="Mulish" panose="020B0604020202020204" charset="0"/>
              </a:rPr>
              <a:t>19 de Julio de 2024</a:t>
            </a:r>
          </a:p>
        </p:txBody>
      </p:sp>
    </p:spTree>
    <p:extLst>
      <p:ext uri="{BB962C8B-B14F-4D97-AF65-F5344CB8AC3E}">
        <p14:creationId xmlns:p14="http://schemas.microsoft.com/office/powerpoint/2010/main" val="976227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6"/>
          <p:cNvSpPr txBox="1">
            <a:spLocks noGrp="1"/>
          </p:cNvSpPr>
          <p:nvPr>
            <p:ph type="title"/>
          </p:nvPr>
        </p:nvSpPr>
        <p:spPr>
          <a:xfrm>
            <a:off x="713250" y="38078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de Proyecto</a:t>
            </a:r>
            <a:endParaRPr dirty="0"/>
          </a:p>
        </p:txBody>
      </p:sp>
      <p:sp>
        <p:nvSpPr>
          <p:cNvPr id="849" name="Google Shape;849;p46"/>
          <p:cNvSpPr txBox="1"/>
          <p:nvPr/>
        </p:nvSpPr>
        <p:spPr>
          <a:xfrm flipH="1">
            <a:off x="90508" y="1486636"/>
            <a:ext cx="2146225" cy="104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Organizar datos líneas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1" name="Google Shape;851;p46"/>
          <p:cNvSpPr txBox="1"/>
          <p:nvPr/>
        </p:nvSpPr>
        <p:spPr>
          <a:xfrm flipH="1">
            <a:off x="4348897" y="3318800"/>
            <a:ext cx="2115987" cy="11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rgbClr val="E68900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E68900"/>
                </a:solidFill>
                <a:latin typeface="Goldman"/>
                <a:ea typeface="Goldman"/>
                <a:cs typeface="Goldman"/>
                <a:sym typeface="Goldman"/>
              </a:rPr>
              <a:t>Comparación de datos y resultados</a:t>
            </a:r>
            <a:endParaRPr sz="2100" dirty="0">
              <a:solidFill>
                <a:srgbClr val="E6890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3" name="Google Shape;853;p46"/>
          <p:cNvSpPr txBox="1"/>
          <p:nvPr/>
        </p:nvSpPr>
        <p:spPr>
          <a:xfrm flipH="1">
            <a:off x="1545311" y="3334752"/>
            <a:ext cx="2009907" cy="11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Procesar datos meteo y equipos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5" name="Google Shape;855;p46"/>
          <p:cNvSpPr txBox="1"/>
          <p:nvPr/>
        </p:nvSpPr>
        <p:spPr>
          <a:xfrm flipH="1">
            <a:off x="2947481" y="1404166"/>
            <a:ext cx="1988964" cy="116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00B050"/>
                </a:solidFill>
                <a:latin typeface="Goldman"/>
                <a:ea typeface="Goldman"/>
                <a:cs typeface="Goldman"/>
                <a:sym typeface="Goldman"/>
              </a:rPr>
              <a:t>Implementar fórmulas IEEE/CIGRE</a:t>
            </a:r>
            <a:endParaRPr sz="2100" dirty="0">
              <a:solidFill>
                <a:srgbClr val="00B050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7" name="Google Shape;857;p46"/>
          <p:cNvSpPr txBox="1"/>
          <p:nvPr/>
        </p:nvSpPr>
        <p:spPr>
          <a:xfrm flipH="1">
            <a:off x="750103" y="2677165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01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8" name="Google Shape;858;p46"/>
          <p:cNvSpPr txBox="1"/>
          <p:nvPr/>
        </p:nvSpPr>
        <p:spPr>
          <a:xfrm flipH="1">
            <a:off x="4995072" y="2690090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04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59" name="Google Shape;859;p46"/>
          <p:cNvSpPr txBox="1"/>
          <p:nvPr/>
        </p:nvSpPr>
        <p:spPr>
          <a:xfrm flipH="1">
            <a:off x="2138070" y="2677165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02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860" name="Google Shape;860;p46"/>
          <p:cNvSpPr txBox="1"/>
          <p:nvPr/>
        </p:nvSpPr>
        <p:spPr>
          <a:xfrm flipH="1">
            <a:off x="3525998" y="2677165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03</a:t>
            </a:r>
            <a:endParaRPr sz="3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cxnSp>
        <p:nvCxnSpPr>
          <p:cNvPr id="861" name="Google Shape;861;p46"/>
          <p:cNvCxnSpPr>
            <a:cxnSpLocks/>
            <a:stCxn id="857" idx="0"/>
            <a:endCxn id="849" idx="2"/>
          </p:cNvCxnSpPr>
          <p:nvPr/>
        </p:nvCxnSpPr>
        <p:spPr>
          <a:xfrm flipV="1">
            <a:off x="1161553" y="2533681"/>
            <a:ext cx="2067" cy="1434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862;p46"/>
          <p:cNvCxnSpPr>
            <a:cxnSpLocks/>
            <a:stCxn id="860" idx="0"/>
          </p:cNvCxnSpPr>
          <p:nvPr/>
        </p:nvCxnSpPr>
        <p:spPr>
          <a:xfrm flipV="1">
            <a:off x="3937448" y="2540002"/>
            <a:ext cx="0" cy="137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3" name="Google Shape;863;p46"/>
          <p:cNvCxnSpPr>
            <a:cxnSpLocks/>
            <a:stCxn id="857" idx="1"/>
            <a:endCxn id="859" idx="3"/>
          </p:cNvCxnSpPr>
          <p:nvPr/>
        </p:nvCxnSpPr>
        <p:spPr>
          <a:xfrm>
            <a:off x="1573003" y="2905765"/>
            <a:ext cx="565067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4" name="Google Shape;864;p46"/>
          <p:cNvCxnSpPr>
            <a:cxnSpLocks/>
            <a:stCxn id="859" idx="1"/>
            <a:endCxn id="860" idx="3"/>
          </p:cNvCxnSpPr>
          <p:nvPr/>
        </p:nvCxnSpPr>
        <p:spPr>
          <a:xfrm>
            <a:off x="2960970" y="2905765"/>
            <a:ext cx="565028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46"/>
          <p:cNvCxnSpPr>
            <a:cxnSpLocks/>
            <a:stCxn id="860" idx="1"/>
          </p:cNvCxnSpPr>
          <p:nvPr/>
        </p:nvCxnSpPr>
        <p:spPr>
          <a:xfrm>
            <a:off x="4348898" y="2905765"/>
            <a:ext cx="628447" cy="12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6"/>
          <p:cNvSpPr/>
          <p:nvPr/>
        </p:nvSpPr>
        <p:spPr>
          <a:xfrm>
            <a:off x="718453" y="3339477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46"/>
          <p:cNvCxnSpPr>
            <a:cxnSpLocks/>
            <a:stCxn id="859" idx="2"/>
            <a:endCxn id="853" idx="0"/>
          </p:cNvCxnSpPr>
          <p:nvPr/>
        </p:nvCxnSpPr>
        <p:spPr>
          <a:xfrm>
            <a:off x="2549520" y="3134365"/>
            <a:ext cx="744" cy="2003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46"/>
          <p:cNvCxnSpPr>
            <a:cxnSpLocks/>
            <a:stCxn id="858" idx="2"/>
            <a:endCxn id="851" idx="0"/>
          </p:cNvCxnSpPr>
          <p:nvPr/>
        </p:nvCxnSpPr>
        <p:spPr>
          <a:xfrm>
            <a:off x="5406522" y="3147290"/>
            <a:ext cx="368" cy="1715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" name="Google Shape;869;p46"/>
          <p:cNvSpPr/>
          <p:nvPr/>
        </p:nvSpPr>
        <p:spPr>
          <a:xfrm>
            <a:off x="2106420" y="1587152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6"/>
          <p:cNvSpPr/>
          <p:nvPr/>
        </p:nvSpPr>
        <p:spPr>
          <a:xfrm>
            <a:off x="3494348" y="3339477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6"/>
          <p:cNvSpPr/>
          <p:nvPr/>
        </p:nvSpPr>
        <p:spPr>
          <a:xfrm>
            <a:off x="4963422" y="1600077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3" name="Google Shape;873;p46"/>
          <p:cNvSpPr/>
          <p:nvPr/>
        </p:nvSpPr>
        <p:spPr>
          <a:xfrm>
            <a:off x="2353340" y="1817104"/>
            <a:ext cx="392360" cy="420974"/>
          </a:xfrm>
          <a:custGeom>
            <a:avLst/>
            <a:gdLst/>
            <a:ahLst/>
            <a:cxnLst/>
            <a:rect l="l" t="t" r="r" b="b"/>
            <a:pathLst>
              <a:path w="11381" h="12211" extrusionOk="0">
                <a:moveTo>
                  <a:pt x="5242" y="717"/>
                </a:moveTo>
                <a:cubicBezTo>
                  <a:pt x="6751" y="717"/>
                  <a:pt x="8020" y="1797"/>
                  <a:pt x="8260" y="3286"/>
                </a:cubicBezTo>
                <a:lnTo>
                  <a:pt x="8308" y="3587"/>
                </a:lnTo>
                <a:lnTo>
                  <a:pt x="8898" y="3587"/>
                </a:lnTo>
                <a:cubicBezTo>
                  <a:pt x="9872" y="3587"/>
                  <a:pt x="10664" y="4379"/>
                  <a:pt x="10664" y="5353"/>
                </a:cubicBezTo>
                <a:cubicBezTo>
                  <a:pt x="10664" y="6327"/>
                  <a:pt x="9872" y="7119"/>
                  <a:pt x="8898" y="7119"/>
                </a:cubicBezTo>
                <a:lnTo>
                  <a:pt x="2482" y="7119"/>
                </a:lnTo>
                <a:cubicBezTo>
                  <a:pt x="1508" y="7119"/>
                  <a:pt x="716" y="6327"/>
                  <a:pt x="716" y="5353"/>
                </a:cubicBezTo>
                <a:cubicBezTo>
                  <a:pt x="716" y="4572"/>
                  <a:pt x="1217" y="3894"/>
                  <a:pt x="1962" y="3665"/>
                </a:cubicBezTo>
                <a:lnTo>
                  <a:pt x="2181" y="3597"/>
                </a:lnTo>
                <a:lnTo>
                  <a:pt x="2212" y="3369"/>
                </a:lnTo>
                <a:cubicBezTo>
                  <a:pt x="2411" y="1857"/>
                  <a:pt x="3714" y="717"/>
                  <a:pt x="5242" y="717"/>
                </a:cubicBezTo>
                <a:close/>
                <a:moveTo>
                  <a:pt x="5242" y="1"/>
                </a:moveTo>
                <a:cubicBezTo>
                  <a:pt x="4322" y="1"/>
                  <a:pt x="3435" y="336"/>
                  <a:pt x="2745" y="945"/>
                </a:cubicBezTo>
                <a:cubicBezTo>
                  <a:pt x="2118" y="1499"/>
                  <a:pt x="1694" y="2243"/>
                  <a:pt x="1537" y="3057"/>
                </a:cubicBezTo>
                <a:cubicBezTo>
                  <a:pt x="1127" y="3227"/>
                  <a:pt x="763" y="3507"/>
                  <a:pt x="495" y="3864"/>
                </a:cubicBezTo>
                <a:cubicBezTo>
                  <a:pt x="172" y="4297"/>
                  <a:pt x="0" y="4811"/>
                  <a:pt x="0" y="5353"/>
                </a:cubicBezTo>
                <a:cubicBezTo>
                  <a:pt x="0" y="6642"/>
                  <a:pt x="988" y="7706"/>
                  <a:pt x="2248" y="7824"/>
                </a:cubicBezTo>
                <a:lnTo>
                  <a:pt x="1633" y="10126"/>
                </a:lnTo>
                <a:lnTo>
                  <a:pt x="2685" y="9883"/>
                </a:lnTo>
                <a:lnTo>
                  <a:pt x="2685" y="9883"/>
                </a:lnTo>
                <a:lnTo>
                  <a:pt x="2176" y="12046"/>
                </a:lnTo>
                <a:lnTo>
                  <a:pt x="2873" y="12210"/>
                </a:lnTo>
                <a:lnTo>
                  <a:pt x="3646" y="8925"/>
                </a:lnTo>
                <a:lnTo>
                  <a:pt x="3646" y="8925"/>
                </a:lnTo>
                <a:lnTo>
                  <a:pt x="2632" y="9160"/>
                </a:lnTo>
                <a:lnTo>
                  <a:pt x="2632" y="9160"/>
                </a:lnTo>
                <a:lnTo>
                  <a:pt x="2986" y="7834"/>
                </a:lnTo>
                <a:lnTo>
                  <a:pt x="5102" y="7834"/>
                </a:lnTo>
                <a:lnTo>
                  <a:pt x="4490" y="10126"/>
                </a:lnTo>
                <a:lnTo>
                  <a:pt x="5543" y="9883"/>
                </a:lnTo>
                <a:lnTo>
                  <a:pt x="5543" y="9883"/>
                </a:lnTo>
                <a:lnTo>
                  <a:pt x="5034" y="12046"/>
                </a:lnTo>
                <a:lnTo>
                  <a:pt x="5730" y="12209"/>
                </a:lnTo>
                <a:lnTo>
                  <a:pt x="6504" y="8924"/>
                </a:lnTo>
                <a:lnTo>
                  <a:pt x="5490" y="9160"/>
                </a:lnTo>
                <a:lnTo>
                  <a:pt x="5490" y="9160"/>
                </a:lnTo>
                <a:lnTo>
                  <a:pt x="5844" y="7834"/>
                </a:lnTo>
                <a:lnTo>
                  <a:pt x="7960" y="7834"/>
                </a:lnTo>
                <a:lnTo>
                  <a:pt x="7347" y="10126"/>
                </a:lnTo>
                <a:lnTo>
                  <a:pt x="8401" y="9883"/>
                </a:lnTo>
                <a:lnTo>
                  <a:pt x="8401" y="9883"/>
                </a:lnTo>
                <a:lnTo>
                  <a:pt x="7891" y="12045"/>
                </a:lnTo>
                <a:lnTo>
                  <a:pt x="8589" y="12209"/>
                </a:lnTo>
                <a:lnTo>
                  <a:pt x="9362" y="8924"/>
                </a:lnTo>
                <a:lnTo>
                  <a:pt x="9362" y="8924"/>
                </a:lnTo>
                <a:lnTo>
                  <a:pt x="8347" y="9160"/>
                </a:lnTo>
                <a:lnTo>
                  <a:pt x="8702" y="7834"/>
                </a:lnTo>
                <a:lnTo>
                  <a:pt x="8899" y="7834"/>
                </a:lnTo>
                <a:lnTo>
                  <a:pt x="8899" y="7835"/>
                </a:lnTo>
                <a:cubicBezTo>
                  <a:pt x="10267" y="7835"/>
                  <a:pt x="11380" y="6721"/>
                  <a:pt x="11380" y="5353"/>
                </a:cubicBezTo>
                <a:cubicBezTo>
                  <a:pt x="11380" y="3986"/>
                  <a:pt x="10270" y="2875"/>
                  <a:pt x="8905" y="2870"/>
                </a:cubicBezTo>
                <a:cubicBezTo>
                  <a:pt x="8719" y="2113"/>
                  <a:pt x="8299" y="1426"/>
                  <a:pt x="7701" y="912"/>
                </a:cubicBezTo>
                <a:cubicBezTo>
                  <a:pt x="7018" y="324"/>
                  <a:pt x="6144" y="1"/>
                  <a:pt x="5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995;p51">
            <a:extLst>
              <a:ext uri="{FF2B5EF4-FFF2-40B4-BE49-F238E27FC236}">
                <a16:creationId xmlns:a16="http://schemas.microsoft.com/office/drawing/2014/main" id="{0A4F8774-8204-086B-6881-B00BC2E747B7}"/>
              </a:ext>
            </a:extLst>
          </p:cNvPr>
          <p:cNvSpPr/>
          <p:nvPr/>
        </p:nvSpPr>
        <p:spPr>
          <a:xfrm>
            <a:off x="992460" y="3572107"/>
            <a:ext cx="332132" cy="420940"/>
          </a:xfrm>
          <a:custGeom>
            <a:avLst/>
            <a:gdLst/>
            <a:ahLst/>
            <a:cxnLst/>
            <a:rect l="l" t="t" r="r" b="b"/>
            <a:pathLst>
              <a:path w="9634" h="12210" extrusionOk="0">
                <a:moveTo>
                  <a:pt x="3079" y="717"/>
                </a:moveTo>
                <a:lnTo>
                  <a:pt x="3072" y="1227"/>
                </a:lnTo>
                <a:lnTo>
                  <a:pt x="2324" y="717"/>
                </a:lnTo>
                <a:close/>
                <a:moveTo>
                  <a:pt x="7310" y="717"/>
                </a:moveTo>
                <a:lnTo>
                  <a:pt x="6562" y="1227"/>
                </a:lnTo>
                <a:lnTo>
                  <a:pt x="6554" y="717"/>
                </a:lnTo>
                <a:close/>
                <a:moveTo>
                  <a:pt x="5394" y="717"/>
                </a:moveTo>
                <a:lnTo>
                  <a:pt x="4825" y="1360"/>
                </a:lnTo>
                <a:lnTo>
                  <a:pt x="4247" y="717"/>
                </a:lnTo>
                <a:close/>
                <a:moveTo>
                  <a:pt x="5846" y="1288"/>
                </a:moveTo>
                <a:lnTo>
                  <a:pt x="5865" y="2519"/>
                </a:lnTo>
                <a:lnTo>
                  <a:pt x="5865" y="2519"/>
                </a:lnTo>
                <a:lnTo>
                  <a:pt x="5306" y="1897"/>
                </a:lnTo>
                <a:lnTo>
                  <a:pt x="5846" y="1288"/>
                </a:lnTo>
                <a:close/>
                <a:moveTo>
                  <a:pt x="3788" y="1278"/>
                </a:moveTo>
                <a:lnTo>
                  <a:pt x="4346" y="1900"/>
                </a:lnTo>
                <a:lnTo>
                  <a:pt x="3768" y="2551"/>
                </a:lnTo>
                <a:lnTo>
                  <a:pt x="3788" y="1278"/>
                </a:lnTo>
                <a:close/>
                <a:moveTo>
                  <a:pt x="3032" y="3829"/>
                </a:moveTo>
                <a:lnTo>
                  <a:pt x="3024" y="4293"/>
                </a:lnTo>
                <a:lnTo>
                  <a:pt x="3022" y="4305"/>
                </a:lnTo>
                <a:lnTo>
                  <a:pt x="2324" y="3829"/>
                </a:lnTo>
                <a:close/>
                <a:moveTo>
                  <a:pt x="7310" y="3829"/>
                </a:moveTo>
                <a:lnTo>
                  <a:pt x="6611" y="4305"/>
                </a:lnTo>
                <a:lnTo>
                  <a:pt x="6609" y="4293"/>
                </a:lnTo>
                <a:lnTo>
                  <a:pt x="6602" y="3829"/>
                </a:lnTo>
                <a:close/>
                <a:moveTo>
                  <a:pt x="4828" y="2436"/>
                </a:moveTo>
                <a:lnTo>
                  <a:pt x="5757" y="3471"/>
                </a:lnTo>
                <a:lnTo>
                  <a:pt x="4805" y="4540"/>
                </a:lnTo>
                <a:lnTo>
                  <a:pt x="3876" y="3509"/>
                </a:lnTo>
                <a:lnTo>
                  <a:pt x="4828" y="2436"/>
                </a:lnTo>
                <a:close/>
                <a:moveTo>
                  <a:pt x="3730" y="4417"/>
                </a:moveTo>
                <a:lnTo>
                  <a:pt x="4325" y="5077"/>
                </a:lnTo>
                <a:lnTo>
                  <a:pt x="3465" y="6042"/>
                </a:lnTo>
                <a:lnTo>
                  <a:pt x="3730" y="4417"/>
                </a:lnTo>
                <a:close/>
                <a:moveTo>
                  <a:pt x="5899" y="4390"/>
                </a:moveTo>
                <a:lnTo>
                  <a:pt x="6170" y="6054"/>
                </a:lnTo>
                <a:lnTo>
                  <a:pt x="5288" y="5075"/>
                </a:lnTo>
                <a:lnTo>
                  <a:pt x="5899" y="4390"/>
                </a:lnTo>
                <a:close/>
                <a:moveTo>
                  <a:pt x="4808" y="5613"/>
                </a:moveTo>
                <a:lnTo>
                  <a:pt x="6228" y="7188"/>
                </a:lnTo>
                <a:lnTo>
                  <a:pt x="4816" y="8627"/>
                </a:lnTo>
                <a:lnTo>
                  <a:pt x="3405" y="7187"/>
                </a:lnTo>
                <a:lnTo>
                  <a:pt x="4808" y="5613"/>
                </a:lnTo>
                <a:close/>
                <a:moveTo>
                  <a:pt x="3154" y="7955"/>
                </a:moveTo>
                <a:lnTo>
                  <a:pt x="4315" y="9138"/>
                </a:lnTo>
                <a:lnTo>
                  <a:pt x="2692" y="10794"/>
                </a:lnTo>
                <a:lnTo>
                  <a:pt x="2692" y="10794"/>
                </a:lnTo>
                <a:lnTo>
                  <a:pt x="3154" y="7955"/>
                </a:lnTo>
                <a:close/>
                <a:moveTo>
                  <a:pt x="6480" y="7955"/>
                </a:moveTo>
                <a:lnTo>
                  <a:pt x="6942" y="10794"/>
                </a:lnTo>
                <a:lnTo>
                  <a:pt x="6942" y="10794"/>
                </a:lnTo>
                <a:lnTo>
                  <a:pt x="5319" y="9138"/>
                </a:lnTo>
                <a:lnTo>
                  <a:pt x="6480" y="7955"/>
                </a:lnTo>
                <a:close/>
                <a:moveTo>
                  <a:pt x="4816" y="9650"/>
                </a:moveTo>
                <a:lnTo>
                  <a:pt x="6624" y="11493"/>
                </a:lnTo>
                <a:lnTo>
                  <a:pt x="3009" y="11493"/>
                </a:lnTo>
                <a:lnTo>
                  <a:pt x="4816" y="9650"/>
                </a:lnTo>
                <a:close/>
                <a:moveTo>
                  <a:pt x="1" y="0"/>
                </a:moveTo>
                <a:lnTo>
                  <a:pt x="1333" y="910"/>
                </a:lnTo>
                <a:lnTo>
                  <a:pt x="1333" y="2238"/>
                </a:lnTo>
                <a:lnTo>
                  <a:pt x="2050" y="2238"/>
                </a:lnTo>
                <a:lnTo>
                  <a:pt x="2050" y="1399"/>
                </a:lnTo>
                <a:lnTo>
                  <a:pt x="3058" y="2086"/>
                </a:lnTo>
                <a:lnTo>
                  <a:pt x="3042" y="3111"/>
                </a:lnTo>
                <a:lnTo>
                  <a:pt x="1" y="3111"/>
                </a:lnTo>
                <a:lnTo>
                  <a:pt x="1333" y="4021"/>
                </a:lnTo>
                <a:lnTo>
                  <a:pt x="1333" y="5329"/>
                </a:lnTo>
                <a:lnTo>
                  <a:pt x="2050" y="5329"/>
                </a:lnTo>
                <a:lnTo>
                  <a:pt x="2050" y="4510"/>
                </a:lnTo>
                <a:lnTo>
                  <a:pt x="2895" y="5086"/>
                </a:lnTo>
                <a:lnTo>
                  <a:pt x="1851" y="11493"/>
                </a:lnTo>
                <a:lnTo>
                  <a:pt x="1090" y="11493"/>
                </a:lnTo>
                <a:lnTo>
                  <a:pt x="1090" y="12210"/>
                </a:lnTo>
                <a:lnTo>
                  <a:pt x="8497" y="12210"/>
                </a:lnTo>
                <a:lnTo>
                  <a:pt x="8497" y="11493"/>
                </a:lnTo>
                <a:lnTo>
                  <a:pt x="7783" y="11493"/>
                </a:lnTo>
                <a:lnTo>
                  <a:pt x="6739" y="5086"/>
                </a:lnTo>
                <a:lnTo>
                  <a:pt x="7536" y="4542"/>
                </a:lnTo>
                <a:lnTo>
                  <a:pt x="7536" y="5329"/>
                </a:lnTo>
                <a:lnTo>
                  <a:pt x="8252" y="5329"/>
                </a:lnTo>
                <a:lnTo>
                  <a:pt x="8252" y="4054"/>
                </a:lnTo>
                <a:lnTo>
                  <a:pt x="9633" y="3112"/>
                </a:lnTo>
                <a:lnTo>
                  <a:pt x="6591" y="3112"/>
                </a:lnTo>
                <a:lnTo>
                  <a:pt x="6575" y="2086"/>
                </a:lnTo>
                <a:lnTo>
                  <a:pt x="7536" y="1430"/>
                </a:lnTo>
                <a:lnTo>
                  <a:pt x="7536" y="2238"/>
                </a:lnTo>
                <a:lnTo>
                  <a:pt x="8252" y="2238"/>
                </a:lnTo>
                <a:lnTo>
                  <a:pt x="8252" y="941"/>
                </a:lnTo>
                <a:lnTo>
                  <a:pt x="963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A76D7FA3-4708-F5B8-E3FA-1F4A2CF08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0FDBD89F-BAF8-4C4F-0289-46851DF4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67" y="3579070"/>
            <a:ext cx="430618" cy="444554"/>
          </a:xfrm>
          <a:prstGeom prst="rect">
            <a:avLst/>
          </a:prstGeom>
        </p:spPr>
      </p:pic>
      <p:sp>
        <p:nvSpPr>
          <p:cNvPr id="49" name="Google Shape;860;p46">
            <a:extLst>
              <a:ext uri="{FF2B5EF4-FFF2-40B4-BE49-F238E27FC236}">
                <a16:creationId xmlns:a16="http://schemas.microsoft.com/office/drawing/2014/main" id="{D404A63E-7F0E-7458-881D-9EE91FE610B4}"/>
              </a:ext>
            </a:extLst>
          </p:cNvPr>
          <p:cNvSpPr txBox="1"/>
          <p:nvPr/>
        </p:nvSpPr>
        <p:spPr>
          <a:xfrm flipH="1">
            <a:off x="6399934" y="2695935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05</a:t>
            </a:r>
            <a:endParaRPr sz="3000" dirty="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cxnSp>
        <p:nvCxnSpPr>
          <p:cNvPr id="50" name="Google Shape;862;p46">
            <a:extLst>
              <a:ext uri="{FF2B5EF4-FFF2-40B4-BE49-F238E27FC236}">
                <a16:creationId xmlns:a16="http://schemas.microsoft.com/office/drawing/2014/main" id="{A1AAEDA5-E8C6-5268-1B32-6E5D5B4A4E05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6811384" y="2558772"/>
            <a:ext cx="0" cy="1371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864;p46">
            <a:extLst>
              <a:ext uri="{FF2B5EF4-FFF2-40B4-BE49-F238E27FC236}">
                <a16:creationId xmlns:a16="http://schemas.microsoft.com/office/drawing/2014/main" id="{372A2F05-F5B2-F12C-6C4F-1B892C67C735}"/>
              </a:ext>
            </a:extLst>
          </p:cNvPr>
          <p:cNvCxnSpPr>
            <a:cxnSpLocks/>
            <a:endCxn id="49" idx="3"/>
          </p:cNvCxnSpPr>
          <p:nvPr/>
        </p:nvCxnSpPr>
        <p:spPr>
          <a:xfrm flipV="1">
            <a:off x="5835699" y="2924535"/>
            <a:ext cx="564235" cy="459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870;p46">
            <a:extLst>
              <a:ext uri="{FF2B5EF4-FFF2-40B4-BE49-F238E27FC236}">
                <a16:creationId xmlns:a16="http://schemas.microsoft.com/office/drawing/2014/main" id="{45753830-CE3A-8FA9-5D0D-F4281635CDE6}"/>
              </a:ext>
            </a:extLst>
          </p:cNvPr>
          <p:cNvSpPr/>
          <p:nvPr/>
        </p:nvSpPr>
        <p:spPr>
          <a:xfrm>
            <a:off x="6368284" y="3358247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855;p46">
            <a:extLst>
              <a:ext uri="{FF2B5EF4-FFF2-40B4-BE49-F238E27FC236}">
                <a16:creationId xmlns:a16="http://schemas.microsoft.com/office/drawing/2014/main" id="{2FA55F3C-6B7D-FE12-18AB-124EDEBDCCE4}"/>
              </a:ext>
            </a:extLst>
          </p:cNvPr>
          <p:cNvSpPr txBox="1"/>
          <p:nvPr/>
        </p:nvSpPr>
        <p:spPr>
          <a:xfrm flipH="1">
            <a:off x="6044734" y="1370821"/>
            <a:ext cx="1533300" cy="116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rgbClr val="E68900"/>
                </a:solidFill>
                <a:latin typeface="Goldman"/>
                <a:ea typeface="Goldman"/>
                <a:cs typeface="Goldman"/>
                <a:sym typeface="Goldman"/>
              </a:rPr>
              <a:t>Modelar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dirty="0">
                <a:solidFill>
                  <a:srgbClr val="E68900"/>
                </a:solidFill>
                <a:latin typeface="Goldman"/>
                <a:ea typeface="Goldman"/>
                <a:cs typeface="Goldman"/>
                <a:sym typeface="Goldman"/>
              </a:rPr>
              <a:t>DLR para operador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62AD5F1-68E0-3A62-6433-C99B6CFB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792" y="1824470"/>
            <a:ext cx="366759" cy="41360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CE4E014-8341-BE4F-6E77-06E32411D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783" y="3579070"/>
            <a:ext cx="534852" cy="409216"/>
          </a:xfrm>
          <a:prstGeom prst="rect">
            <a:avLst/>
          </a:prstGeom>
        </p:spPr>
      </p:pic>
      <p:sp>
        <p:nvSpPr>
          <p:cNvPr id="2" name="Google Shape;851;p46">
            <a:extLst>
              <a:ext uri="{FF2B5EF4-FFF2-40B4-BE49-F238E27FC236}">
                <a16:creationId xmlns:a16="http://schemas.microsoft.com/office/drawing/2014/main" id="{6143D07F-FCDA-D506-9CBB-F8EA355963DD}"/>
              </a:ext>
            </a:extLst>
          </p:cNvPr>
          <p:cNvSpPr txBox="1"/>
          <p:nvPr/>
        </p:nvSpPr>
        <p:spPr>
          <a:xfrm flipH="1">
            <a:off x="7028013" y="3421933"/>
            <a:ext cx="2115987" cy="116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E68900"/>
                </a:solidFill>
                <a:latin typeface="Goldman"/>
                <a:ea typeface="Goldman"/>
                <a:cs typeface="Goldman"/>
                <a:sym typeface="Goldman"/>
              </a:rPr>
              <a:t>Predicción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3" name="Google Shape;858;p46">
            <a:extLst>
              <a:ext uri="{FF2B5EF4-FFF2-40B4-BE49-F238E27FC236}">
                <a16:creationId xmlns:a16="http://schemas.microsoft.com/office/drawing/2014/main" id="{FA86B8A3-43EF-DD51-F117-C12A8ED0BFE8}"/>
              </a:ext>
            </a:extLst>
          </p:cNvPr>
          <p:cNvSpPr txBox="1"/>
          <p:nvPr/>
        </p:nvSpPr>
        <p:spPr>
          <a:xfrm flipH="1">
            <a:off x="7674557" y="2698232"/>
            <a:ext cx="822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06</a:t>
            </a:r>
            <a:endParaRPr sz="3000" dirty="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cxnSp>
        <p:nvCxnSpPr>
          <p:cNvPr id="4" name="Google Shape;868;p46">
            <a:extLst>
              <a:ext uri="{FF2B5EF4-FFF2-40B4-BE49-F238E27FC236}">
                <a16:creationId xmlns:a16="http://schemas.microsoft.com/office/drawing/2014/main" id="{3A4C5EA5-DA66-0791-4B18-D28EF89F4134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 flipH="1">
            <a:off x="8086006" y="3155432"/>
            <a:ext cx="1" cy="2665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871;p46">
            <a:extLst>
              <a:ext uri="{FF2B5EF4-FFF2-40B4-BE49-F238E27FC236}">
                <a16:creationId xmlns:a16="http://schemas.microsoft.com/office/drawing/2014/main" id="{1BCF9CA0-1272-9BDF-F8A8-E6A7862AB87F}"/>
              </a:ext>
            </a:extLst>
          </p:cNvPr>
          <p:cNvSpPr/>
          <p:nvPr/>
        </p:nvSpPr>
        <p:spPr>
          <a:xfrm>
            <a:off x="7611257" y="1715892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" name="Google Shape;864;p46">
            <a:extLst>
              <a:ext uri="{FF2B5EF4-FFF2-40B4-BE49-F238E27FC236}">
                <a16:creationId xmlns:a16="http://schemas.microsoft.com/office/drawing/2014/main" id="{618617CB-3FA1-3C43-8E0A-3DA0956A463B}"/>
              </a:ext>
            </a:extLst>
          </p:cNvPr>
          <p:cNvCxnSpPr>
            <a:cxnSpLocks/>
            <a:stCxn id="49" idx="1"/>
            <a:endCxn id="3" idx="3"/>
          </p:cNvCxnSpPr>
          <p:nvPr/>
        </p:nvCxnSpPr>
        <p:spPr>
          <a:xfrm>
            <a:off x="7222834" y="2924535"/>
            <a:ext cx="451723" cy="229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Vista previa de imagen">
            <a:extLst>
              <a:ext uri="{FF2B5EF4-FFF2-40B4-BE49-F238E27FC236}">
                <a16:creationId xmlns:a16="http://schemas.microsoft.com/office/drawing/2014/main" id="{0856D8D6-63DD-6CC7-863A-A52F4F9CD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29" y="1948067"/>
            <a:ext cx="414134" cy="41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355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7"/>
          <p:cNvSpPr txBox="1">
            <a:spLocks noGrp="1"/>
          </p:cNvSpPr>
          <p:nvPr>
            <p:ph type="title"/>
          </p:nvPr>
        </p:nvSpPr>
        <p:spPr>
          <a:xfrm>
            <a:off x="613320" y="524260"/>
            <a:ext cx="7704000" cy="4314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sz="4000" dirty="0"/>
              <a:t>Estado de los trabajos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95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783;p41">
            <a:extLst>
              <a:ext uri="{FF2B5EF4-FFF2-40B4-BE49-F238E27FC236}">
                <a16:creationId xmlns:a16="http://schemas.microsoft.com/office/drawing/2014/main" id="{D98FA6CA-9963-90CC-27C4-685072F67B2C}"/>
              </a:ext>
            </a:extLst>
          </p:cNvPr>
          <p:cNvGrpSpPr/>
          <p:nvPr/>
        </p:nvGrpSpPr>
        <p:grpSpPr>
          <a:xfrm>
            <a:off x="-823589" y="3352447"/>
            <a:ext cx="2457997" cy="3360946"/>
            <a:chOff x="7742425" y="2922075"/>
            <a:chExt cx="1337176" cy="2221435"/>
          </a:xfrm>
        </p:grpSpPr>
        <p:sp>
          <p:nvSpPr>
            <p:cNvPr id="585" name="Google Shape;784;p41">
              <a:extLst>
                <a:ext uri="{FF2B5EF4-FFF2-40B4-BE49-F238E27FC236}">
                  <a16:creationId xmlns:a16="http://schemas.microsoft.com/office/drawing/2014/main" id="{3EEBA8A7-BFF4-6A57-66D6-F29D89D18262}"/>
                </a:ext>
              </a:extLst>
            </p:cNvPr>
            <p:cNvSpPr/>
            <p:nvPr/>
          </p:nvSpPr>
          <p:spPr>
            <a:xfrm>
              <a:off x="7949125" y="3319875"/>
              <a:ext cx="304373" cy="336300"/>
            </a:xfrm>
            <a:custGeom>
              <a:avLst/>
              <a:gdLst/>
              <a:ahLst/>
              <a:cxnLst/>
              <a:rect l="l" t="t" r="r" b="b"/>
              <a:pathLst>
                <a:path w="12593" h="13452" extrusionOk="0">
                  <a:moveTo>
                    <a:pt x="0" y="13452"/>
                  </a:moveTo>
                  <a:cubicBezTo>
                    <a:pt x="6142" y="13452"/>
                    <a:pt x="12593" y="6142"/>
                    <a:pt x="12593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86" name="Google Shape;785;p41">
              <a:extLst>
                <a:ext uri="{FF2B5EF4-FFF2-40B4-BE49-F238E27FC236}">
                  <a16:creationId xmlns:a16="http://schemas.microsoft.com/office/drawing/2014/main" id="{FF809CCD-07A5-6457-F94A-3564068445DD}"/>
                </a:ext>
              </a:extLst>
            </p:cNvPr>
            <p:cNvSpPr/>
            <p:nvPr/>
          </p:nvSpPr>
          <p:spPr>
            <a:xfrm>
              <a:off x="8227486" y="3274125"/>
              <a:ext cx="266951" cy="1869375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786;p41">
              <a:extLst>
                <a:ext uri="{FF2B5EF4-FFF2-40B4-BE49-F238E27FC236}">
                  <a16:creationId xmlns:a16="http://schemas.microsoft.com/office/drawing/2014/main" id="{856592C5-744A-31B1-B0AD-9C1A1622F802}"/>
                </a:ext>
              </a:extLst>
            </p:cNvPr>
            <p:cNvSpPr/>
            <p:nvPr/>
          </p:nvSpPr>
          <p:spPr>
            <a:xfrm>
              <a:off x="7742425" y="3623035"/>
              <a:ext cx="217123" cy="1520443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787;p41">
              <a:extLst>
                <a:ext uri="{FF2B5EF4-FFF2-40B4-BE49-F238E27FC236}">
                  <a16:creationId xmlns:a16="http://schemas.microsoft.com/office/drawing/2014/main" id="{055152B2-5039-7172-7C05-7B8982346508}"/>
                </a:ext>
              </a:extLst>
            </p:cNvPr>
            <p:cNvSpPr/>
            <p:nvPr/>
          </p:nvSpPr>
          <p:spPr>
            <a:xfrm>
              <a:off x="8762375" y="2922075"/>
              <a:ext cx="317226" cy="2221435"/>
            </a:xfrm>
            <a:custGeom>
              <a:avLst/>
              <a:gdLst/>
              <a:ahLst/>
              <a:cxnLst/>
              <a:rect l="l" t="t" r="r" b="b"/>
              <a:pathLst>
                <a:path w="3722" h="26064" extrusionOk="0">
                  <a:moveTo>
                    <a:pt x="3572" y="1210"/>
                  </a:moveTo>
                  <a:lnTo>
                    <a:pt x="3572" y="605"/>
                  </a:lnTo>
                  <a:lnTo>
                    <a:pt x="3721" y="605"/>
                  </a:lnTo>
                  <a:lnTo>
                    <a:pt x="3721" y="406"/>
                  </a:lnTo>
                  <a:lnTo>
                    <a:pt x="2278" y="406"/>
                  </a:lnTo>
                  <a:lnTo>
                    <a:pt x="2278" y="0"/>
                  </a:lnTo>
                  <a:lnTo>
                    <a:pt x="1445" y="0"/>
                  </a:lnTo>
                  <a:lnTo>
                    <a:pt x="1445" y="406"/>
                  </a:lnTo>
                  <a:lnTo>
                    <a:pt x="0" y="406"/>
                  </a:lnTo>
                  <a:lnTo>
                    <a:pt x="0" y="605"/>
                  </a:lnTo>
                  <a:lnTo>
                    <a:pt x="150" y="605"/>
                  </a:lnTo>
                  <a:lnTo>
                    <a:pt x="150" y="1210"/>
                  </a:lnTo>
                  <a:lnTo>
                    <a:pt x="301" y="1210"/>
                  </a:lnTo>
                  <a:lnTo>
                    <a:pt x="860" y="1963"/>
                  </a:lnTo>
                  <a:lnTo>
                    <a:pt x="696" y="1963"/>
                  </a:lnTo>
                  <a:lnTo>
                    <a:pt x="696" y="2573"/>
                  </a:lnTo>
                  <a:lnTo>
                    <a:pt x="0" y="2573"/>
                  </a:lnTo>
                  <a:lnTo>
                    <a:pt x="0" y="2772"/>
                  </a:lnTo>
                  <a:lnTo>
                    <a:pt x="149" y="2772"/>
                  </a:lnTo>
                  <a:lnTo>
                    <a:pt x="149" y="3376"/>
                  </a:lnTo>
                  <a:lnTo>
                    <a:pt x="548" y="3376"/>
                  </a:lnTo>
                  <a:lnTo>
                    <a:pt x="548" y="2772"/>
                  </a:lnTo>
                  <a:lnTo>
                    <a:pt x="1445" y="2772"/>
                  </a:lnTo>
                  <a:lnTo>
                    <a:pt x="1445" y="6207"/>
                  </a:lnTo>
                  <a:lnTo>
                    <a:pt x="0" y="6207"/>
                  </a:lnTo>
                  <a:lnTo>
                    <a:pt x="0" y="6406"/>
                  </a:lnTo>
                  <a:lnTo>
                    <a:pt x="149" y="6406"/>
                  </a:lnTo>
                  <a:lnTo>
                    <a:pt x="149" y="7010"/>
                  </a:lnTo>
                  <a:lnTo>
                    <a:pt x="548" y="7010"/>
                  </a:lnTo>
                  <a:lnTo>
                    <a:pt x="548" y="6406"/>
                  </a:lnTo>
                  <a:lnTo>
                    <a:pt x="1445" y="6406"/>
                  </a:lnTo>
                  <a:lnTo>
                    <a:pt x="1445" y="26064"/>
                  </a:lnTo>
                  <a:lnTo>
                    <a:pt x="2277" y="26064"/>
                  </a:lnTo>
                  <a:lnTo>
                    <a:pt x="2277" y="6406"/>
                  </a:lnTo>
                  <a:lnTo>
                    <a:pt x="3174" y="6406"/>
                  </a:lnTo>
                  <a:lnTo>
                    <a:pt x="3174" y="7010"/>
                  </a:lnTo>
                  <a:lnTo>
                    <a:pt x="3572" y="7010"/>
                  </a:lnTo>
                  <a:lnTo>
                    <a:pt x="3572" y="6406"/>
                  </a:lnTo>
                  <a:lnTo>
                    <a:pt x="3721" y="6406"/>
                  </a:lnTo>
                  <a:lnTo>
                    <a:pt x="3721" y="6207"/>
                  </a:lnTo>
                  <a:lnTo>
                    <a:pt x="2277" y="6207"/>
                  </a:lnTo>
                  <a:lnTo>
                    <a:pt x="2277" y="2772"/>
                  </a:lnTo>
                  <a:lnTo>
                    <a:pt x="3174" y="2772"/>
                  </a:lnTo>
                  <a:lnTo>
                    <a:pt x="3174" y="3376"/>
                  </a:lnTo>
                  <a:lnTo>
                    <a:pt x="3572" y="3376"/>
                  </a:lnTo>
                  <a:lnTo>
                    <a:pt x="3572" y="2772"/>
                  </a:lnTo>
                  <a:lnTo>
                    <a:pt x="3721" y="2772"/>
                  </a:lnTo>
                  <a:lnTo>
                    <a:pt x="3721" y="2573"/>
                  </a:lnTo>
                  <a:lnTo>
                    <a:pt x="3026" y="2573"/>
                  </a:lnTo>
                  <a:lnTo>
                    <a:pt x="3026" y="1963"/>
                  </a:lnTo>
                  <a:lnTo>
                    <a:pt x="2863" y="1963"/>
                  </a:lnTo>
                  <a:lnTo>
                    <a:pt x="3420" y="1210"/>
                  </a:lnTo>
                  <a:lnTo>
                    <a:pt x="3572" y="1210"/>
                  </a:lnTo>
                  <a:close/>
                  <a:moveTo>
                    <a:pt x="1445" y="2573"/>
                  </a:moveTo>
                  <a:lnTo>
                    <a:pt x="1094" y="2573"/>
                  </a:lnTo>
                  <a:lnTo>
                    <a:pt x="1094" y="1963"/>
                  </a:lnTo>
                  <a:lnTo>
                    <a:pt x="964" y="1963"/>
                  </a:lnTo>
                  <a:lnTo>
                    <a:pt x="406" y="1209"/>
                  </a:lnTo>
                  <a:lnTo>
                    <a:pt x="549" y="1209"/>
                  </a:lnTo>
                  <a:lnTo>
                    <a:pt x="549" y="605"/>
                  </a:lnTo>
                  <a:lnTo>
                    <a:pt x="1445" y="605"/>
                  </a:lnTo>
                  <a:close/>
                  <a:moveTo>
                    <a:pt x="2759" y="1963"/>
                  </a:moveTo>
                  <a:lnTo>
                    <a:pt x="2628" y="1963"/>
                  </a:lnTo>
                  <a:lnTo>
                    <a:pt x="2628" y="2573"/>
                  </a:lnTo>
                  <a:lnTo>
                    <a:pt x="2278" y="2573"/>
                  </a:lnTo>
                  <a:lnTo>
                    <a:pt x="2278" y="605"/>
                  </a:lnTo>
                  <a:lnTo>
                    <a:pt x="3174" y="605"/>
                  </a:lnTo>
                  <a:lnTo>
                    <a:pt x="3174" y="1209"/>
                  </a:lnTo>
                  <a:lnTo>
                    <a:pt x="3317" y="1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788;p41">
              <a:extLst>
                <a:ext uri="{FF2B5EF4-FFF2-40B4-BE49-F238E27FC236}">
                  <a16:creationId xmlns:a16="http://schemas.microsoft.com/office/drawing/2014/main" id="{BD2133A6-8D28-2419-F580-172612C20B35}"/>
                </a:ext>
              </a:extLst>
            </p:cNvPr>
            <p:cNvSpPr/>
            <p:nvPr/>
          </p:nvSpPr>
          <p:spPr>
            <a:xfrm>
              <a:off x="8478600" y="2976450"/>
              <a:ext cx="329438" cy="357450"/>
            </a:xfrm>
            <a:custGeom>
              <a:avLst/>
              <a:gdLst/>
              <a:ahLst/>
              <a:cxnLst/>
              <a:rect l="l" t="t" r="r" b="b"/>
              <a:pathLst>
                <a:path w="12020" h="14298" extrusionOk="0">
                  <a:moveTo>
                    <a:pt x="0" y="13737"/>
                  </a:moveTo>
                  <a:cubicBezTo>
                    <a:pt x="5217" y="16868"/>
                    <a:pt x="10098" y="5773"/>
                    <a:pt x="12020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0" name="Google Shape;789;p41">
              <a:extLst>
                <a:ext uri="{FF2B5EF4-FFF2-40B4-BE49-F238E27FC236}">
                  <a16:creationId xmlns:a16="http://schemas.microsoft.com/office/drawing/2014/main" id="{2C64FA62-F557-7696-63A3-2A8A39360BE8}"/>
                </a:ext>
              </a:extLst>
            </p:cNvPr>
            <p:cNvSpPr/>
            <p:nvPr/>
          </p:nvSpPr>
          <p:spPr>
            <a:xfrm>
              <a:off x="8471425" y="3133850"/>
              <a:ext cx="343450" cy="343450"/>
            </a:xfrm>
            <a:custGeom>
              <a:avLst/>
              <a:gdLst/>
              <a:ahLst/>
              <a:cxnLst/>
              <a:rect l="l" t="t" r="r" b="b"/>
              <a:pathLst>
                <a:path w="13738" h="13738" extrusionOk="0">
                  <a:moveTo>
                    <a:pt x="0" y="13738"/>
                  </a:moveTo>
                  <a:cubicBezTo>
                    <a:pt x="6476" y="13738"/>
                    <a:pt x="12169" y="6283"/>
                    <a:pt x="13738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1" name="Google Shape;790;p41">
              <a:extLst>
                <a:ext uri="{FF2B5EF4-FFF2-40B4-BE49-F238E27FC236}">
                  <a16:creationId xmlns:a16="http://schemas.microsoft.com/office/drawing/2014/main" id="{8CBD0F1E-2968-BCD4-5AD3-8822040753EC}"/>
                </a:ext>
              </a:extLst>
            </p:cNvPr>
            <p:cNvSpPr/>
            <p:nvPr/>
          </p:nvSpPr>
          <p:spPr>
            <a:xfrm>
              <a:off x="7942275" y="3731225"/>
              <a:ext cx="304375" cy="268550"/>
            </a:xfrm>
            <a:custGeom>
              <a:avLst/>
              <a:gdLst/>
              <a:ahLst/>
              <a:cxnLst/>
              <a:rect l="l" t="t" r="r" b="b"/>
              <a:pathLst>
                <a:path w="12175" h="10742" extrusionOk="0">
                  <a:moveTo>
                    <a:pt x="0" y="10742"/>
                  </a:moveTo>
                  <a:cubicBezTo>
                    <a:pt x="5412" y="10742"/>
                    <a:pt x="10460" y="5133"/>
                    <a:pt x="12175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2" name="Google Shape;791;p41">
              <a:extLst>
                <a:ext uri="{FF2B5EF4-FFF2-40B4-BE49-F238E27FC236}">
                  <a16:creationId xmlns:a16="http://schemas.microsoft.com/office/drawing/2014/main" id="{B2FAE2BB-9489-4733-DFAC-B423D45C8D76}"/>
                </a:ext>
              </a:extLst>
            </p:cNvPr>
            <p:cNvSpPr/>
            <p:nvPr/>
          </p:nvSpPr>
          <p:spPr>
            <a:xfrm>
              <a:off x="7931525" y="3516375"/>
              <a:ext cx="329450" cy="275200"/>
            </a:xfrm>
            <a:custGeom>
              <a:avLst/>
              <a:gdLst/>
              <a:ahLst/>
              <a:cxnLst/>
              <a:rect l="l" t="t" r="r" b="b"/>
              <a:pathLst>
                <a:path w="13178" h="11008" extrusionOk="0">
                  <a:moveTo>
                    <a:pt x="0" y="10886"/>
                  </a:moveTo>
                  <a:cubicBezTo>
                    <a:pt x="5620" y="11821"/>
                    <a:pt x="12236" y="5619"/>
                    <a:pt x="13178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593" name="Google Shape;792;p41">
              <a:extLst>
                <a:ext uri="{FF2B5EF4-FFF2-40B4-BE49-F238E27FC236}">
                  <a16:creationId xmlns:a16="http://schemas.microsoft.com/office/drawing/2014/main" id="{51B6BBF2-1505-745F-97A4-F6B861F3CF64}"/>
                </a:ext>
              </a:extLst>
            </p:cNvPr>
            <p:cNvSpPr/>
            <p:nvPr/>
          </p:nvSpPr>
          <p:spPr>
            <a:xfrm>
              <a:off x="8472225" y="3480575"/>
              <a:ext cx="329463" cy="267875"/>
            </a:xfrm>
            <a:custGeom>
              <a:avLst/>
              <a:gdLst/>
              <a:ahLst/>
              <a:cxnLst/>
              <a:rect l="l" t="t" r="r" b="b"/>
              <a:pathLst>
                <a:path w="12605" h="10715" extrusionOk="0">
                  <a:moveTo>
                    <a:pt x="0" y="10599"/>
                  </a:moveTo>
                  <a:cubicBezTo>
                    <a:pt x="5415" y="11499"/>
                    <a:pt x="11704" y="5415"/>
                    <a:pt x="12605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01" name="Google Shape;601;p34"/>
          <p:cNvSpPr txBox="1">
            <a:spLocks noGrp="1"/>
          </p:cNvSpPr>
          <p:nvPr>
            <p:ph type="title"/>
          </p:nvPr>
        </p:nvSpPr>
        <p:spPr>
          <a:xfrm>
            <a:off x="543156" y="820321"/>
            <a:ext cx="7267344" cy="630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B050"/>
                </a:solidFill>
              </a:rPr>
              <a:t>1. Organizar datos de líneas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2" name="Google Shape;632;p36">
            <a:extLst>
              <a:ext uri="{FF2B5EF4-FFF2-40B4-BE49-F238E27FC236}">
                <a16:creationId xmlns:a16="http://schemas.microsoft.com/office/drawing/2014/main" id="{479C1986-8317-A610-6FBA-966A2BB1C49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7673" y="1456143"/>
            <a:ext cx="7062974" cy="2017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PROGRAMA PARA GESTIONAR LOS DATOS DE LAS LÍNEAS</a:t>
            </a:r>
            <a:r>
              <a:rPr lang="es-E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Recoger las coordenadas de los apoyos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Calcular e identificar cada vano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Asignar las características técnicas de los cables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Establecer altura del terreno y altura del cable.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Calcular la orientación del vano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0931D2-1886-2B3F-0EBC-4A8A14C7C852}"/>
              </a:ext>
            </a:extLst>
          </p:cNvPr>
          <p:cNvSpPr txBox="1"/>
          <p:nvPr/>
        </p:nvSpPr>
        <p:spPr>
          <a:xfrm>
            <a:off x="384933" y="401013"/>
            <a:ext cx="32960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>
                <a:solidFill>
                  <a:srgbClr val="E68900"/>
                </a:solidFill>
                <a:latin typeface="Goldman" panose="020B0604020202020204" charset="0"/>
              </a:rPr>
              <a:t>PROGRESO ACTUAL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83E296-110A-9150-B308-571B0146F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31"/>
          <a:stretch/>
        </p:blipFill>
        <p:spPr>
          <a:xfrm>
            <a:off x="1433353" y="3041959"/>
            <a:ext cx="5789398" cy="18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 txBox="1">
            <a:spLocks noGrp="1"/>
          </p:cNvSpPr>
          <p:nvPr>
            <p:ph type="title"/>
          </p:nvPr>
        </p:nvSpPr>
        <p:spPr>
          <a:xfrm>
            <a:off x="647672" y="911018"/>
            <a:ext cx="4162453" cy="5336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600" dirty="0">
                <a:solidFill>
                  <a:srgbClr val="00B050"/>
                </a:solidFill>
              </a:rPr>
              <a:t>2. Procesar datos </a:t>
            </a:r>
            <a:endParaRPr sz="2600" dirty="0">
              <a:solidFill>
                <a:srgbClr val="00B05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D74C767-CFB6-75F7-DE9F-F814AC207474}"/>
              </a:ext>
            </a:extLst>
          </p:cNvPr>
          <p:cNvSpPr txBox="1"/>
          <p:nvPr/>
        </p:nvSpPr>
        <p:spPr>
          <a:xfrm>
            <a:off x="647672" y="425751"/>
            <a:ext cx="35623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>
                <a:solidFill>
                  <a:srgbClr val="E68900"/>
                </a:solidFill>
                <a:latin typeface="Goldman" panose="020B0604020202020204" charset="0"/>
              </a:rPr>
              <a:t>PROGRESO ACTUAL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8DFFD9B-85E2-110E-8E3A-FEB57C741EBC}"/>
              </a:ext>
            </a:extLst>
          </p:cNvPr>
          <p:cNvSpPr txBox="1"/>
          <p:nvPr/>
        </p:nvSpPr>
        <p:spPr>
          <a:xfrm>
            <a:off x="827161" y="1821977"/>
            <a:ext cx="6232056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s-ES" sz="1200" b="1" dirty="0">
                <a:solidFill>
                  <a:schemeClr val="dk1"/>
                </a:solidFill>
                <a:latin typeface="Mulish"/>
              </a:rPr>
              <a:t>Carga de datos meteorológicos</a:t>
            </a:r>
            <a:r>
              <a:rPr lang="es-E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s-E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1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</a:rPr>
              <a:t>Datos de cualquier línea para su estudio</a:t>
            </a:r>
          </a:p>
          <a:p>
            <a:pPr marL="171450" lvl="1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</a:rPr>
              <a:t>Medidas de diversas fuentes meteorológicas</a:t>
            </a:r>
          </a:p>
          <a:p>
            <a:pPr marL="171450" lvl="1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</a:rPr>
              <a:t>Medidas de los equipos instalados </a:t>
            </a:r>
          </a:p>
        </p:txBody>
      </p:sp>
      <p:sp>
        <p:nvSpPr>
          <p:cNvPr id="52" name="Google Shape;632;p36">
            <a:extLst>
              <a:ext uri="{FF2B5EF4-FFF2-40B4-BE49-F238E27FC236}">
                <a16:creationId xmlns:a16="http://schemas.microsoft.com/office/drawing/2014/main" id="{AA85EF72-78CC-7445-25BE-AE0AE781A0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7673" y="1456143"/>
            <a:ext cx="3924327" cy="325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PROGRAMA PARA GESTIÓN DE DATOS</a:t>
            </a:r>
            <a:r>
              <a:rPr lang="es-E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Google Shape;601;p34">
            <a:extLst>
              <a:ext uri="{FF2B5EF4-FFF2-40B4-BE49-F238E27FC236}">
                <a16:creationId xmlns:a16="http://schemas.microsoft.com/office/drawing/2014/main" id="{E80CABB5-FB61-8EB3-42A6-5DD3BDCBE9D2}"/>
              </a:ext>
            </a:extLst>
          </p:cNvPr>
          <p:cNvSpPr txBox="1">
            <a:spLocks/>
          </p:cNvSpPr>
          <p:nvPr/>
        </p:nvSpPr>
        <p:spPr>
          <a:xfrm>
            <a:off x="4572000" y="911018"/>
            <a:ext cx="4448815" cy="533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dman"/>
              <a:buNone/>
              <a:defRPr sz="32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xandria"/>
              <a:buNone/>
              <a:defRPr sz="3200" b="0" i="0" u="none" strike="noStrike" cap="non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>
            <a:r>
              <a:rPr lang="es-ES" sz="2600" dirty="0">
                <a:solidFill>
                  <a:srgbClr val="00B050"/>
                </a:solidFill>
              </a:rPr>
              <a:t>3. Implementar fórmulas</a:t>
            </a:r>
          </a:p>
        </p:txBody>
      </p:sp>
      <p:pic>
        <p:nvPicPr>
          <p:cNvPr id="4" name="Picture 2" descr="aemet logo | Aemetblog">
            <a:extLst>
              <a:ext uri="{FF2B5EF4-FFF2-40B4-BE49-F238E27FC236}">
                <a16:creationId xmlns:a16="http://schemas.microsoft.com/office/drawing/2014/main" id="{BDD0695F-863E-7BDD-3C80-0DD1C063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51" y="3614736"/>
            <a:ext cx="640805" cy="28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2593E-2111-79B8-7A58-6DEE37F56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24" y="3619813"/>
            <a:ext cx="749953" cy="27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itHub - open-meteo/open-meteo: Free Weather Forecast API for  non-commercial use">
            <a:extLst>
              <a:ext uri="{FF2B5EF4-FFF2-40B4-BE49-F238E27FC236}">
                <a16:creationId xmlns:a16="http://schemas.microsoft.com/office/drawing/2014/main" id="{32366294-AD55-1AC5-CA68-6BFCD081F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329" y="3454569"/>
            <a:ext cx="533721" cy="533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40EBC7A-2085-CDE6-83A6-025FF4E73915}"/>
              </a:ext>
            </a:extLst>
          </p:cNvPr>
          <p:cNvGrpSpPr/>
          <p:nvPr/>
        </p:nvGrpSpPr>
        <p:grpSpPr>
          <a:xfrm>
            <a:off x="2682170" y="3633186"/>
            <a:ext cx="1144390" cy="261610"/>
            <a:chOff x="10087915" y="3936158"/>
            <a:chExt cx="1564853" cy="357727"/>
          </a:xfrm>
        </p:grpSpPr>
        <p:pic>
          <p:nvPicPr>
            <p:cNvPr id="8" name="Picture 2" descr="Historia Y Significado Del Logo De Iberdrola">
              <a:extLst>
                <a:ext uri="{FF2B5EF4-FFF2-40B4-BE49-F238E27FC236}">
                  <a16:creationId xmlns:a16="http://schemas.microsoft.com/office/drawing/2014/main" id="{94F16C85-BFFD-40DA-2137-150E51EBE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7915" y="3953430"/>
              <a:ext cx="352910" cy="323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7483A89-5B86-2586-736D-47D59D4527E1}"/>
                </a:ext>
              </a:extLst>
            </p:cNvPr>
            <p:cNvSpPr txBox="1"/>
            <p:nvPr/>
          </p:nvSpPr>
          <p:spPr>
            <a:xfrm>
              <a:off x="10347955" y="3936158"/>
              <a:ext cx="1304813" cy="357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50" dirty="0" err="1">
                  <a:solidFill>
                    <a:srgbClr val="00B0F0"/>
                  </a:solidFill>
                  <a:latin typeface="Abadi" panose="020F050202020403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Meteo</a:t>
              </a:r>
              <a:r>
                <a:rPr lang="es-ES" sz="1050" dirty="0" err="1">
                  <a:solidFill>
                    <a:srgbClr val="00B050"/>
                  </a:solidFill>
                  <a:latin typeface="Abadi" panose="020F05020202040302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Flow</a:t>
              </a:r>
              <a:endParaRPr lang="es-ES" dirty="0">
                <a:solidFill>
                  <a:srgbClr val="00B050"/>
                </a:solidFill>
                <a:latin typeface="Abadi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endParaRPr>
            </a:p>
          </p:txBody>
        </p:sp>
      </p:grpSp>
      <p:sp>
        <p:nvSpPr>
          <p:cNvPr id="10" name="Google Shape;632;p36">
            <a:extLst>
              <a:ext uri="{FF2B5EF4-FFF2-40B4-BE49-F238E27FC236}">
                <a16:creationId xmlns:a16="http://schemas.microsoft.com/office/drawing/2014/main" id="{A0761A76-3BD4-C449-638A-CD6A4F2DF3FE}"/>
              </a:ext>
            </a:extLst>
          </p:cNvPr>
          <p:cNvSpPr txBox="1">
            <a:spLocks/>
          </p:cNvSpPr>
          <p:nvPr/>
        </p:nvSpPr>
        <p:spPr>
          <a:xfrm>
            <a:off x="4691062" y="1444696"/>
            <a:ext cx="3924327" cy="32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 Light"/>
              <a:buChar char="◇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>
              <a:buFont typeface="Mulish Light"/>
              <a:buNone/>
            </a:pPr>
            <a:r>
              <a:rPr lang="es-ES" b="1" dirty="0"/>
              <a:t>PROGRAMA PARA CÁLCULO Y VISUALIZACIÓN</a:t>
            </a:r>
            <a:r>
              <a:rPr lang="es-ES" dirty="0"/>
              <a:t>:</a:t>
            </a:r>
          </a:p>
          <a:p>
            <a:pPr marL="0" indent="0">
              <a:buFont typeface="Mulish Light"/>
              <a:buNone/>
            </a:pPr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060BA09-E6EC-57AF-C456-0BFA87209D1E}"/>
              </a:ext>
            </a:extLst>
          </p:cNvPr>
          <p:cNvSpPr/>
          <p:nvPr/>
        </p:nvSpPr>
        <p:spPr>
          <a:xfrm>
            <a:off x="7432676" y="4610099"/>
            <a:ext cx="1082674" cy="259783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FAAD81-6618-BD46-8AC5-AFB0A8E141AB}"/>
              </a:ext>
            </a:extLst>
          </p:cNvPr>
          <p:cNvSpPr txBox="1"/>
          <p:nvPr/>
        </p:nvSpPr>
        <p:spPr>
          <a:xfrm>
            <a:off x="4858362" y="1781766"/>
            <a:ext cx="4162453" cy="303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s-ES" sz="1200" b="1" dirty="0">
                <a:solidFill>
                  <a:schemeClr val="dk1"/>
                </a:solidFill>
                <a:latin typeface="Mulish"/>
              </a:rPr>
              <a:t>Cálculo del DLR</a:t>
            </a:r>
            <a:r>
              <a:rPr lang="es-E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s-E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</a:rPr>
              <a:t>Siguiendo los estándares IEEE y CIGRE</a:t>
            </a:r>
            <a:endParaRPr lang="es-ES" sz="1200" dirty="0">
              <a:solidFill>
                <a:schemeClr val="dk1"/>
              </a:solidFill>
              <a:latin typeface="Mulish"/>
              <a:sym typeface="Mulish"/>
            </a:endParaRP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Para cualquier periodo temporal</a:t>
            </a:r>
            <a:endParaRPr lang="es-ES" sz="1200" b="1" dirty="0">
              <a:solidFill>
                <a:schemeClr val="dk1"/>
              </a:solidFill>
              <a:latin typeface="Mulish"/>
              <a:sym typeface="Mulish"/>
            </a:endParaRP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endParaRPr lang="es-ES" sz="12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s-ES" sz="1200" b="1" dirty="0">
                <a:solidFill>
                  <a:schemeClr val="dk1"/>
                </a:solidFill>
                <a:latin typeface="Mulish"/>
                <a:sym typeface="Mulish"/>
              </a:rPr>
              <a:t>Visualización</a:t>
            </a:r>
            <a:r>
              <a:rPr lang="es-E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s-ES" sz="11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De variables atmosféricas (viento, temperatura, radiación)</a:t>
            </a: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Para cualquier periodo temporal.</a:t>
            </a: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De resultados del cálculo DLR para cada estándar.</a:t>
            </a:r>
          </a:p>
          <a:p>
            <a:pPr marL="171450" indent="-171450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Comparativa:</a:t>
            </a:r>
          </a:p>
          <a:p>
            <a:pPr marL="742950" indent="-285750">
              <a:lnSpc>
                <a:spcPct val="115000"/>
              </a:lnSpc>
              <a:buSzPts val="1200"/>
              <a:buFont typeface="Courier New" panose="02070309020205020404" pitchFamily="49" charset="0"/>
              <a:buChar char="o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De variables atmosféricas (equipos instalados vs servicios meteorológicos)</a:t>
            </a:r>
          </a:p>
          <a:p>
            <a:pPr marL="742950" lvl="1" indent="-285750">
              <a:lnSpc>
                <a:spcPct val="115000"/>
              </a:lnSpc>
              <a:buSzPts val="1200"/>
              <a:buFont typeface="Courier New" panose="02070309020205020404" pitchFamily="49" charset="0"/>
              <a:buChar char="o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De cálculo DLR (equipos instalados vs servicios meteorológicos)</a:t>
            </a:r>
          </a:p>
          <a:p>
            <a:pPr marL="742950" lvl="1" indent="-285750">
              <a:lnSpc>
                <a:spcPct val="115000"/>
              </a:lnSpc>
              <a:buSzPts val="1200"/>
              <a:buFont typeface="Courier New" panose="02070309020205020404" pitchFamily="49" charset="0"/>
              <a:buChar char="o"/>
            </a:pPr>
            <a:r>
              <a:rPr lang="es-ES" sz="1200" dirty="0">
                <a:solidFill>
                  <a:schemeClr val="dk1"/>
                </a:solidFill>
                <a:latin typeface="Mulish"/>
                <a:sym typeface="Mulish"/>
              </a:rPr>
              <a:t>De cálculo DLR (IEEE vs CIGRE)</a:t>
            </a:r>
          </a:p>
        </p:txBody>
      </p:sp>
    </p:spTree>
    <p:extLst>
      <p:ext uri="{BB962C8B-B14F-4D97-AF65-F5344CB8AC3E}">
        <p14:creationId xmlns:p14="http://schemas.microsoft.com/office/powerpoint/2010/main" val="338664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640730" y="3402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rgbClr val="E68900"/>
                </a:solidFill>
              </a:rPr>
              <a:t>NEXT STEPS</a:t>
            </a:r>
            <a:endParaRPr sz="2200" dirty="0">
              <a:solidFill>
                <a:srgbClr val="E68900"/>
              </a:solidFill>
            </a:endParaRPr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1053122" y="2451782"/>
            <a:ext cx="3045205" cy="1336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Cálculo a Tiempo Real: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DLR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b="1" dirty="0"/>
              <a:t>Limpiar el Output: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Necesidades del Operador de Red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Inercia Térmica (</a:t>
            </a:r>
            <a:r>
              <a:rPr lang="el-GR" sz="1600" dirty="0"/>
              <a:t>τ</a:t>
            </a:r>
            <a:r>
              <a:rPr lang="es-ES" dirty="0"/>
              <a:t> = 10-20min)</a:t>
            </a:r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2"/>
          </p:nvPr>
        </p:nvSpPr>
        <p:spPr>
          <a:xfrm>
            <a:off x="1053122" y="1192757"/>
            <a:ext cx="3241149" cy="803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Datos </a:t>
            </a:r>
            <a:r>
              <a:rPr lang="es-ES" dirty="0" err="1"/>
              <a:t>Meteo</a:t>
            </a:r>
            <a:r>
              <a:rPr lang="es-ES" dirty="0"/>
              <a:t> (Equipos vs </a:t>
            </a:r>
            <a:r>
              <a:rPr lang="es-ES" dirty="0" err="1"/>
              <a:t>Serv</a:t>
            </a:r>
            <a:r>
              <a:rPr lang="es-ES" dirty="0"/>
              <a:t>. </a:t>
            </a:r>
            <a:r>
              <a:rPr lang="es-ES" dirty="0" err="1"/>
              <a:t>Meteo</a:t>
            </a:r>
            <a:r>
              <a:rPr lang="es-ES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DLR (Equipos vs </a:t>
            </a:r>
            <a:r>
              <a:rPr lang="es-ES" dirty="0" err="1"/>
              <a:t>Serv</a:t>
            </a:r>
            <a:r>
              <a:rPr lang="es-ES" dirty="0"/>
              <a:t>. </a:t>
            </a:r>
            <a:r>
              <a:rPr lang="es-ES" dirty="0" err="1"/>
              <a:t>Meteo</a:t>
            </a:r>
            <a:r>
              <a:rPr lang="es-ES" dirty="0"/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DLR (CIGRE vs IEEE)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s-ES" dirty="0"/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640730" y="722622"/>
            <a:ext cx="5379175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4. Comparación</a:t>
            </a:r>
          </a:p>
        </p:txBody>
      </p:sp>
      <p:sp>
        <p:nvSpPr>
          <p:cNvPr id="6" name="Google Shape;634;p36">
            <a:extLst>
              <a:ext uri="{FF2B5EF4-FFF2-40B4-BE49-F238E27FC236}">
                <a16:creationId xmlns:a16="http://schemas.microsoft.com/office/drawing/2014/main" id="{4A2762D2-C45E-AA8E-3707-3706B989D79B}"/>
              </a:ext>
            </a:extLst>
          </p:cNvPr>
          <p:cNvSpPr txBox="1">
            <a:spLocks/>
          </p:cNvSpPr>
          <p:nvPr/>
        </p:nvSpPr>
        <p:spPr>
          <a:xfrm>
            <a:off x="640729" y="1994582"/>
            <a:ext cx="53791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marL="0" indent="0" algn="l"/>
            <a:r>
              <a:rPr lang="en" dirty="0">
                <a:solidFill>
                  <a:srgbClr val="00B050"/>
                </a:solidFill>
              </a:rPr>
              <a:t>5. Modelar DLR operador</a:t>
            </a:r>
          </a:p>
        </p:txBody>
      </p:sp>
      <p:sp>
        <p:nvSpPr>
          <p:cNvPr id="7" name="Google Shape;634;p36">
            <a:extLst>
              <a:ext uri="{FF2B5EF4-FFF2-40B4-BE49-F238E27FC236}">
                <a16:creationId xmlns:a16="http://schemas.microsoft.com/office/drawing/2014/main" id="{CA17A62C-EB70-CFF3-0CB5-5D35F6250C8E}"/>
              </a:ext>
            </a:extLst>
          </p:cNvPr>
          <p:cNvSpPr txBox="1">
            <a:spLocks/>
          </p:cNvSpPr>
          <p:nvPr/>
        </p:nvSpPr>
        <p:spPr>
          <a:xfrm>
            <a:off x="640729" y="3857189"/>
            <a:ext cx="27757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marL="0" indent="0" algn="l"/>
            <a:r>
              <a:rPr lang="en" dirty="0">
                <a:solidFill>
                  <a:srgbClr val="00B050"/>
                </a:solidFill>
              </a:rPr>
              <a:t>6. Predicción</a:t>
            </a:r>
          </a:p>
        </p:txBody>
      </p:sp>
      <p:sp>
        <p:nvSpPr>
          <p:cNvPr id="8" name="Google Shape;632;p36">
            <a:extLst>
              <a:ext uri="{FF2B5EF4-FFF2-40B4-BE49-F238E27FC236}">
                <a16:creationId xmlns:a16="http://schemas.microsoft.com/office/drawing/2014/main" id="{3005491C-03C7-FB92-353B-5B26E570B8EE}"/>
              </a:ext>
            </a:extLst>
          </p:cNvPr>
          <p:cNvSpPr txBox="1">
            <a:spLocks/>
          </p:cNvSpPr>
          <p:nvPr/>
        </p:nvSpPr>
        <p:spPr>
          <a:xfrm>
            <a:off x="1233992" y="4085789"/>
            <a:ext cx="3045205" cy="246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 algn="l"/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Meteorología próximas horas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DLR próximas horas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4" name="Imagen 3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EAA5A79F-1902-9AF8-C98A-2562807B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97" y="95395"/>
            <a:ext cx="4496612" cy="2997741"/>
          </a:xfrm>
          <a:prstGeom prst="rect">
            <a:avLst/>
          </a:prstGeom>
        </p:spPr>
      </p:pic>
      <p:pic>
        <p:nvPicPr>
          <p:cNvPr id="5" name="Picture 4" descr="Vista previa de imagen">
            <a:extLst>
              <a:ext uri="{FF2B5EF4-FFF2-40B4-BE49-F238E27FC236}">
                <a16:creationId xmlns:a16="http://schemas.microsoft.com/office/drawing/2014/main" id="{3CBF3095-79C7-FBDB-4616-B60F9BFD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893" y="3201206"/>
            <a:ext cx="2991660" cy="158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72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 txBox="1">
            <a:spLocks noGrp="1"/>
          </p:cNvSpPr>
          <p:nvPr>
            <p:ph type="ctrTitle"/>
          </p:nvPr>
        </p:nvSpPr>
        <p:spPr>
          <a:xfrm>
            <a:off x="713223" y="1084425"/>
            <a:ext cx="6363851" cy="23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Dynamic Line Rating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B050"/>
                </a:solidFill>
              </a:rPr>
              <a:t>Equipos vs Servicio </a:t>
            </a:r>
            <a:r>
              <a:rPr lang="es-ES" dirty="0" err="1">
                <a:solidFill>
                  <a:srgbClr val="00B050"/>
                </a:solidFill>
              </a:rPr>
              <a:t>Meteo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553" name="Google Shape;553;p30"/>
          <p:cNvSpPr txBox="1">
            <a:spLocks noGrp="1"/>
          </p:cNvSpPr>
          <p:nvPr>
            <p:ph type="subTitle" idx="1"/>
          </p:nvPr>
        </p:nvSpPr>
        <p:spPr>
          <a:xfrm>
            <a:off x="212481" y="3431025"/>
            <a:ext cx="3394319" cy="9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s-ES" sz="1600" dirty="0">
                <a:cs typeface="Arial"/>
              </a:rPr>
              <a:t> David Carnicero Príncipe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Director: Jesús Varela Sanz</a:t>
            </a:r>
            <a:br>
              <a:rPr lang="es-ES" sz="1600" dirty="0">
                <a:cs typeface="Arial"/>
              </a:rPr>
            </a:b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Co-director</a:t>
            </a:r>
            <a:r>
              <a:rPr lang="es-ES" sz="1600" dirty="0">
                <a:cs typeface="Arial"/>
              </a:rPr>
              <a:t>: </a:t>
            </a:r>
            <a:r>
              <a:rPr lang="es-ES" sz="1600" dirty="0" err="1">
                <a:cs typeface="Arial"/>
              </a:rPr>
              <a:t>Matteo</a:t>
            </a:r>
            <a:r>
              <a:rPr lang="es-ES" sz="1600" dirty="0">
                <a:cs typeface="Arial"/>
              </a:rPr>
              <a:t> </a:t>
            </a:r>
            <a:r>
              <a:rPr lang="es-ES" sz="1600" dirty="0" err="1">
                <a:cs typeface="Arial"/>
              </a:rPr>
              <a:t>Troncia</a:t>
            </a:r>
            <a:endParaRPr lang="es-ES" sz="1600" dirty="0">
              <a:cs typeface="Arial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6559889" y="1046890"/>
            <a:ext cx="3741775" cy="6831503"/>
          </a:xfrm>
          <a:custGeom>
            <a:avLst/>
            <a:gdLst/>
            <a:ahLst/>
            <a:cxnLst/>
            <a:rect l="l" t="t" r="r" b="b"/>
            <a:pathLst>
              <a:path w="39412" h="71956" extrusionOk="0">
                <a:moveTo>
                  <a:pt x="26435" y="5219"/>
                </a:moveTo>
                <a:cubicBezTo>
                  <a:pt x="26414" y="5447"/>
                  <a:pt x="26391" y="5674"/>
                  <a:pt x="26366" y="5900"/>
                </a:cubicBezTo>
                <a:lnTo>
                  <a:pt x="24728" y="5219"/>
                </a:lnTo>
                <a:close/>
                <a:moveTo>
                  <a:pt x="36617" y="5219"/>
                </a:moveTo>
                <a:lnTo>
                  <a:pt x="34266" y="6197"/>
                </a:lnTo>
                <a:cubicBezTo>
                  <a:pt x="34307" y="5875"/>
                  <a:pt x="34344" y="5549"/>
                  <a:pt x="34375" y="5219"/>
                </a:cubicBezTo>
                <a:close/>
                <a:moveTo>
                  <a:pt x="30064" y="5219"/>
                </a:moveTo>
                <a:lnTo>
                  <a:pt x="30064" y="7439"/>
                </a:lnTo>
                <a:lnTo>
                  <a:pt x="26467" y="5942"/>
                </a:lnTo>
                <a:cubicBezTo>
                  <a:pt x="26494" y="5702"/>
                  <a:pt x="26518" y="5461"/>
                  <a:pt x="26541" y="5219"/>
                </a:cubicBezTo>
                <a:close/>
                <a:moveTo>
                  <a:pt x="34269" y="5219"/>
                </a:moveTo>
                <a:cubicBezTo>
                  <a:pt x="34236" y="5564"/>
                  <a:pt x="34198" y="5906"/>
                  <a:pt x="34154" y="6243"/>
                </a:cubicBezTo>
                <a:lnTo>
                  <a:pt x="31282" y="7439"/>
                </a:lnTo>
                <a:lnTo>
                  <a:pt x="31282" y="5219"/>
                </a:lnTo>
                <a:close/>
                <a:moveTo>
                  <a:pt x="34108" y="6587"/>
                </a:moveTo>
                <a:cubicBezTo>
                  <a:pt x="33621" y="10031"/>
                  <a:pt x="32586" y="13006"/>
                  <a:pt x="31282" y="15337"/>
                </a:cubicBezTo>
                <a:lnTo>
                  <a:pt x="31282" y="7763"/>
                </a:lnTo>
                <a:lnTo>
                  <a:pt x="34108" y="6587"/>
                </a:lnTo>
                <a:close/>
                <a:moveTo>
                  <a:pt x="20438" y="17390"/>
                </a:moveTo>
                <a:lnTo>
                  <a:pt x="20438" y="18004"/>
                </a:lnTo>
                <a:lnTo>
                  <a:pt x="19995" y="18004"/>
                </a:lnTo>
                <a:cubicBezTo>
                  <a:pt x="20128" y="17809"/>
                  <a:pt x="20260" y="17604"/>
                  <a:pt x="20389" y="17390"/>
                </a:cubicBezTo>
                <a:close/>
                <a:moveTo>
                  <a:pt x="23951" y="5218"/>
                </a:moveTo>
                <a:lnTo>
                  <a:pt x="26331" y="6210"/>
                </a:lnTo>
                <a:cubicBezTo>
                  <a:pt x="25896" y="9839"/>
                  <a:pt x="24941" y="13226"/>
                  <a:pt x="23593" y="15872"/>
                </a:cubicBezTo>
                <a:cubicBezTo>
                  <a:pt x="23456" y="16140"/>
                  <a:pt x="23316" y="16400"/>
                  <a:pt x="23172" y="16651"/>
                </a:cubicBezTo>
                <a:cubicBezTo>
                  <a:pt x="23051" y="16583"/>
                  <a:pt x="22910" y="16544"/>
                  <a:pt x="22761" y="16544"/>
                </a:cubicBezTo>
                <a:cubicBezTo>
                  <a:pt x="22293" y="16544"/>
                  <a:pt x="21914" y="16923"/>
                  <a:pt x="21914" y="17390"/>
                </a:cubicBezTo>
                <a:lnTo>
                  <a:pt x="22645" y="17390"/>
                </a:lnTo>
                <a:lnTo>
                  <a:pt x="22645" y="17507"/>
                </a:lnTo>
                <a:cubicBezTo>
                  <a:pt x="22532" y="17679"/>
                  <a:pt x="22418" y="17844"/>
                  <a:pt x="22302" y="18004"/>
                </a:cubicBezTo>
                <a:lnTo>
                  <a:pt x="20668" y="18004"/>
                </a:lnTo>
                <a:lnTo>
                  <a:pt x="20668" y="17390"/>
                </a:lnTo>
                <a:lnTo>
                  <a:pt x="21399" y="17390"/>
                </a:lnTo>
                <a:cubicBezTo>
                  <a:pt x="21399" y="17024"/>
                  <a:pt x="21166" y="16713"/>
                  <a:pt x="20841" y="16595"/>
                </a:cubicBezTo>
                <a:cubicBezTo>
                  <a:pt x="20957" y="16378"/>
                  <a:pt x="21071" y="16154"/>
                  <a:pt x="21183" y="15922"/>
                </a:cubicBezTo>
                <a:cubicBezTo>
                  <a:pt x="22577" y="13043"/>
                  <a:pt x="23537" y="9257"/>
                  <a:pt x="23906" y="5218"/>
                </a:cubicBezTo>
                <a:close/>
                <a:moveTo>
                  <a:pt x="22645" y="17705"/>
                </a:moveTo>
                <a:lnTo>
                  <a:pt x="22645" y="18005"/>
                </a:lnTo>
                <a:lnTo>
                  <a:pt x="22437" y="18005"/>
                </a:lnTo>
                <a:cubicBezTo>
                  <a:pt x="22507" y="17906"/>
                  <a:pt x="22577" y="17806"/>
                  <a:pt x="22645" y="17705"/>
                </a:cubicBezTo>
                <a:close/>
                <a:moveTo>
                  <a:pt x="37183" y="5306"/>
                </a:moveTo>
                <a:cubicBezTo>
                  <a:pt x="36576" y="11373"/>
                  <a:pt x="34103" y="16160"/>
                  <a:pt x="31282" y="18753"/>
                </a:cubicBezTo>
                <a:lnTo>
                  <a:pt x="31282" y="15545"/>
                </a:lnTo>
                <a:cubicBezTo>
                  <a:pt x="32644" y="13165"/>
                  <a:pt x="33724" y="10100"/>
                  <a:pt x="34221" y="6539"/>
                </a:cubicBezTo>
                <a:lnTo>
                  <a:pt x="37183" y="5306"/>
                </a:lnTo>
                <a:close/>
                <a:moveTo>
                  <a:pt x="22128" y="18853"/>
                </a:moveTo>
                <a:lnTo>
                  <a:pt x="21574" y="19084"/>
                </a:lnTo>
                <a:cubicBezTo>
                  <a:pt x="21642" y="19009"/>
                  <a:pt x="21711" y="18933"/>
                  <a:pt x="21778" y="18853"/>
                </a:cubicBezTo>
                <a:close/>
                <a:moveTo>
                  <a:pt x="21627" y="18853"/>
                </a:moveTo>
                <a:cubicBezTo>
                  <a:pt x="21526" y="18968"/>
                  <a:pt x="21426" y="19077"/>
                  <a:pt x="21324" y="19183"/>
                </a:cubicBezTo>
                <a:cubicBezTo>
                  <a:pt x="21243" y="19077"/>
                  <a:pt x="21164" y="18968"/>
                  <a:pt x="21086" y="18853"/>
                </a:cubicBezTo>
                <a:close/>
                <a:moveTo>
                  <a:pt x="14353" y="18853"/>
                </a:moveTo>
                <a:cubicBezTo>
                  <a:pt x="14317" y="19035"/>
                  <a:pt x="14280" y="19215"/>
                  <a:pt x="14242" y="19394"/>
                </a:cubicBezTo>
                <a:lnTo>
                  <a:pt x="12941" y="18853"/>
                </a:lnTo>
                <a:close/>
                <a:moveTo>
                  <a:pt x="20962" y="18853"/>
                </a:moveTo>
                <a:cubicBezTo>
                  <a:pt x="21048" y="18984"/>
                  <a:pt x="21138" y="19108"/>
                  <a:pt x="21230" y="19227"/>
                </a:cubicBezTo>
                <a:lnTo>
                  <a:pt x="20317" y="19608"/>
                </a:lnTo>
                <a:cubicBezTo>
                  <a:pt x="20374" y="19357"/>
                  <a:pt x="20427" y="19106"/>
                  <a:pt x="20478" y="18853"/>
                </a:cubicBezTo>
                <a:close/>
                <a:moveTo>
                  <a:pt x="22176" y="19084"/>
                </a:moveTo>
                <a:cubicBezTo>
                  <a:pt x="22119" y="19358"/>
                  <a:pt x="22055" y="19631"/>
                  <a:pt x="21987" y="19902"/>
                </a:cubicBezTo>
                <a:cubicBezTo>
                  <a:pt x="21811" y="19745"/>
                  <a:pt x="21641" y="19569"/>
                  <a:pt x="21478" y="19373"/>
                </a:cubicBezTo>
                <a:lnTo>
                  <a:pt x="22176" y="19084"/>
                </a:lnTo>
                <a:close/>
                <a:moveTo>
                  <a:pt x="14646" y="18853"/>
                </a:moveTo>
                <a:cubicBezTo>
                  <a:pt x="14904" y="19258"/>
                  <a:pt x="15178" y="19608"/>
                  <a:pt x="15465" y="19904"/>
                </a:cubicBezTo>
                <a:lnTo>
                  <a:pt x="14341" y="19435"/>
                </a:lnTo>
                <a:cubicBezTo>
                  <a:pt x="14383" y="19243"/>
                  <a:pt x="14422" y="19049"/>
                  <a:pt x="14460" y="18853"/>
                </a:cubicBezTo>
                <a:close/>
                <a:moveTo>
                  <a:pt x="19228" y="18853"/>
                </a:moveTo>
                <a:cubicBezTo>
                  <a:pt x="18830" y="19331"/>
                  <a:pt x="18421" y="19732"/>
                  <a:pt x="18006" y="20049"/>
                </a:cubicBezTo>
                <a:lnTo>
                  <a:pt x="18006" y="18853"/>
                </a:lnTo>
                <a:close/>
                <a:moveTo>
                  <a:pt x="20866" y="19628"/>
                </a:moveTo>
                <a:lnTo>
                  <a:pt x="20866" y="19628"/>
                </a:lnTo>
                <a:cubicBezTo>
                  <a:pt x="20637" y="19835"/>
                  <a:pt x="20406" y="20018"/>
                  <a:pt x="20175" y="20178"/>
                </a:cubicBezTo>
                <a:cubicBezTo>
                  <a:pt x="20199" y="20080"/>
                  <a:pt x="20224" y="19983"/>
                  <a:pt x="20249" y="19885"/>
                </a:cubicBezTo>
                <a:lnTo>
                  <a:pt x="20866" y="19628"/>
                </a:lnTo>
                <a:close/>
                <a:moveTo>
                  <a:pt x="12780" y="19035"/>
                </a:moveTo>
                <a:lnTo>
                  <a:pt x="14193" y="19624"/>
                </a:lnTo>
                <a:cubicBezTo>
                  <a:pt x="14139" y="19867"/>
                  <a:pt x="14081" y="20105"/>
                  <a:pt x="14021" y="20341"/>
                </a:cubicBezTo>
                <a:cubicBezTo>
                  <a:pt x="13584" y="20029"/>
                  <a:pt x="13167" y="19592"/>
                  <a:pt x="12780" y="19035"/>
                </a:cubicBezTo>
                <a:close/>
                <a:moveTo>
                  <a:pt x="17065" y="18853"/>
                </a:moveTo>
                <a:lnTo>
                  <a:pt x="17065" y="20569"/>
                </a:lnTo>
                <a:lnTo>
                  <a:pt x="15728" y="20012"/>
                </a:lnTo>
                <a:cubicBezTo>
                  <a:pt x="15391" y="19701"/>
                  <a:pt x="15070" y="19315"/>
                  <a:pt x="14770" y="18853"/>
                </a:cubicBezTo>
                <a:close/>
                <a:moveTo>
                  <a:pt x="20370" y="18853"/>
                </a:moveTo>
                <a:cubicBezTo>
                  <a:pt x="20317" y="19123"/>
                  <a:pt x="20259" y="19391"/>
                  <a:pt x="20195" y="19658"/>
                </a:cubicBezTo>
                <a:lnTo>
                  <a:pt x="18006" y="20569"/>
                </a:lnTo>
                <a:lnTo>
                  <a:pt x="18006" y="20181"/>
                </a:lnTo>
                <a:cubicBezTo>
                  <a:pt x="18468" y="19837"/>
                  <a:pt x="18924" y="19392"/>
                  <a:pt x="19365" y="18853"/>
                </a:cubicBezTo>
                <a:close/>
                <a:moveTo>
                  <a:pt x="16554" y="20606"/>
                </a:moveTo>
                <a:lnTo>
                  <a:pt x="16825" y="20719"/>
                </a:lnTo>
                <a:cubicBezTo>
                  <a:pt x="16819" y="20721"/>
                  <a:pt x="16813" y="20723"/>
                  <a:pt x="16807" y="20725"/>
                </a:cubicBezTo>
                <a:cubicBezTo>
                  <a:pt x="16722" y="20690"/>
                  <a:pt x="16638" y="20650"/>
                  <a:pt x="16554" y="20606"/>
                </a:cubicBezTo>
                <a:close/>
                <a:moveTo>
                  <a:pt x="26433" y="6252"/>
                </a:moveTo>
                <a:lnTo>
                  <a:pt x="30064" y="7763"/>
                </a:lnTo>
                <a:lnTo>
                  <a:pt x="30064" y="17227"/>
                </a:lnTo>
                <a:cubicBezTo>
                  <a:pt x="28674" y="19095"/>
                  <a:pt x="27108" y="20315"/>
                  <a:pt x="25615" y="20730"/>
                </a:cubicBezTo>
                <a:cubicBezTo>
                  <a:pt x="24679" y="20454"/>
                  <a:pt x="23854" y="19820"/>
                  <a:pt x="23188" y="18853"/>
                </a:cubicBezTo>
                <a:lnTo>
                  <a:pt x="24034" y="18853"/>
                </a:lnTo>
                <a:cubicBezTo>
                  <a:pt x="24174" y="18853"/>
                  <a:pt x="24288" y="18739"/>
                  <a:pt x="24288" y="18600"/>
                </a:cubicBezTo>
                <a:lnTo>
                  <a:pt x="24288" y="18259"/>
                </a:lnTo>
                <a:cubicBezTo>
                  <a:pt x="24288" y="18118"/>
                  <a:pt x="24174" y="18005"/>
                  <a:pt x="24034" y="18005"/>
                </a:cubicBezTo>
                <a:lnTo>
                  <a:pt x="22876" y="18005"/>
                </a:lnTo>
                <a:lnTo>
                  <a:pt x="22876" y="17390"/>
                </a:lnTo>
                <a:lnTo>
                  <a:pt x="23607" y="17390"/>
                </a:lnTo>
                <a:cubicBezTo>
                  <a:pt x="23607" y="17110"/>
                  <a:pt x="23471" y="16863"/>
                  <a:pt x="23261" y="16709"/>
                </a:cubicBezTo>
                <a:cubicBezTo>
                  <a:pt x="23406" y="16455"/>
                  <a:pt x="23548" y="16192"/>
                  <a:pt x="23687" y="15919"/>
                </a:cubicBezTo>
                <a:cubicBezTo>
                  <a:pt x="25037" y="13270"/>
                  <a:pt x="25994" y="9882"/>
                  <a:pt x="26433" y="6252"/>
                </a:cubicBezTo>
                <a:close/>
                <a:moveTo>
                  <a:pt x="16965" y="20777"/>
                </a:moveTo>
                <a:lnTo>
                  <a:pt x="17065" y="20819"/>
                </a:lnTo>
                <a:lnTo>
                  <a:pt x="17065" y="20821"/>
                </a:lnTo>
                <a:cubicBezTo>
                  <a:pt x="17027" y="20809"/>
                  <a:pt x="16990" y="20796"/>
                  <a:pt x="16952" y="20783"/>
                </a:cubicBezTo>
                <a:cubicBezTo>
                  <a:pt x="16957" y="20781"/>
                  <a:pt x="16961" y="20779"/>
                  <a:pt x="16965" y="20777"/>
                </a:cubicBezTo>
                <a:close/>
                <a:moveTo>
                  <a:pt x="30064" y="17395"/>
                </a:moveTo>
                <a:lnTo>
                  <a:pt x="30064" y="19722"/>
                </a:lnTo>
                <a:cubicBezTo>
                  <a:pt x="29294" y="20241"/>
                  <a:pt x="28517" y="20596"/>
                  <a:pt x="27757" y="20770"/>
                </a:cubicBezTo>
                <a:cubicBezTo>
                  <a:pt x="27407" y="20849"/>
                  <a:pt x="27065" y="20889"/>
                  <a:pt x="26733" y="20889"/>
                </a:cubicBezTo>
                <a:cubicBezTo>
                  <a:pt x="26416" y="20889"/>
                  <a:pt x="26107" y="20853"/>
                  <a:pt x="25809" y="20782"/>
                </a:cubicBezTo>
                <a:cubicBezTo>
                  <a:pt x="27242" y="20329"/>
                  <a:pt x="28730" y="19155"/>
                  <a:pt x="30064" y="17395"/>
                </a:cubicBezTo>
                <a:close/>
                <a:moveTo>
                  <a:pt x="23062" y="18853"/>
                </a:moveTo>
                <a:cubicBezTo>
                  <a:pt x="23710" y="19818"/>
                  <a:pt x="24513" y="20468"/>
                  <a:pt x="25423" y="20779"/>
                </a:cubicBezTo>
                <a:cubicBezTo>
                  <a:pt x="25417" y="20780"/>
                  <a:pt x="25411" y="20782"/>
                  <a:pt x="25403" y="20784"/>
                </a:cubicBezTo>
                <a:cubicBezTo>
                  <a:pt x="25086" y="20857"/>
                  <a:pt x="24776" y="20893"/>
                  <a:pt x="24474" y="20893"/>
                </a:cubicBezTo>
                <a:cubicBezTo>
                  <a:pt x="23593" y="20893"/>
                  <a:pt x="22787" y="20585"/>
                  <a:pt x="22077" y="19981"/>
                </a:cubicBezTo>
                <a:cubicBezTo>
                  <a:pt x="22156" y="19667"/>
                  <a:pt x="22228" y="19352"/>
                  <a:pt x="22293" y="19034"/>
                </a:cubicBezTo>
                <a:lnTo>
                  <a:pt x="22728" y="18853"/>
                </a:lnTo>
                <a:close/>
                <a:moveTo>
                  <a:pt x="14291" y="19665"/>
                </a:moveTo>
                <a:lnTo>
                  <a:pt x="15997" y="20374"/>
                </a:lnTo>
                <a:cubicBezTo>
                  <a:pt x="16212" y="20536"/>
                  <a:pt x="16434" y="20671"/>
                  <a:pt x="16661" y="20776"/>
                </a:cubicBezTo>
                <a:cubicBezTo>
                  <a:pt x="16571" y="20805"/>
                  <a:pt x="16482" y="20829"/>
                  <a:pt x="16393" y="20850"/>
                </a:cubicBezTo>
                <a:cubicBezTo>
                  <a:pt x="16173" y="20900"/>
                  <a:pt x="15956" y="20925"/>
                  <a:pt x="15743" y="20925"/>
                </a:cubicBezTo>
                <a:cubicBezTo>
                  <a:pt x="15176" y="20925"/>
                  <a:pt x="14630" y="20750"/>
                  <a:pt x="14114" y="20405"/>
                </a:cubicBezTo>
                <a:cubicBezTo>
                  <a:pt x="14175" y="20160"/>
                  <a:pt x="14236" y="19915"/>
                  <a:pt x="14291" y="19665"/>
                </a:cubicBezTo>
                <a:close/>
                <a:moveTo>
                  <a:pt x="20127" y="19935"/>
                </a:moveTo>
                <a:lnTo>
                  <a:pt x="20127" y="19935"/>
                </a:lnTo>
                <a:cubicBezTo>
                  <a:pt x="20100" y="20046"/>
                  <a:pt x="20071" y="20156"/>
                  <a:pt x="20041" y="20266"/>
                </a:cubicBezTo>
                <a:cubicBezTo>
                  <a:pt x="19581" y="20566"/>
                  <a:pt x="19117" y="20774"/>
                  <a:pt x="18660" y="20878"/>
                </a:cubicBezTo>
                <a:cubicBezTo>
                  <a:pt x="18439" y="20928"/>
                  <a:pt x="18220" y="20955"/>
                  <a:pt x="18006" y="20959"/>
                </a:cubicBezTo>
                <a:lnTo>
                  <a:pt x="18006" y="20819"/>
                </a:lnTo>
                <a:lnTo>
                  <a:pt x="20127" y="19935"/>
                </a:lnTo>
                <a:close/>
                <a:moveTo>
                  <a:pt x="19998" y="20426"/>
                </a:moveTo>
                <a:lnTo>
                  <a:pt x="19998" y="20426"/>
                </a:lnTo>
                <a:cubicBezTo>
                  <a:pt x="19519" y="22165"/>
                  <a:pt x="18836" y="23801"/>
                  <a:pt x="18006" y="25194"/>
                </a:cubicBezTo>
                <a:lnTo>
                  <a:pt x="18006" y="21064"/>
                </a:lnTo>
                <a:cubicBezTo>
                  <a:pt x="18228" y="21059"/>
                  <a:pt x="18455" y="21033"/>
                  <a:pt x="18684" y="20980"/>
                </a:cubicBezTo>
                <a:cubicBezTo>
                  <a:pt x="19124" y="20880"/>
                  <a:pt x="19563" y="20694"/>
                  <a:pt x="19998" y="20426"/>
                </a:cubicBezTo>
                <a:close/>
                <a:moveTo>
                  <a:pt x="9862" y="26346"/>
                </a:moveTo>
                <a:lnTo>
                  <a:pt x="9862" y="26856"/>
                </a:lnTo>
                <a:lnTo>
                  <a:pt x="9073" y="26856"/>
                </a:lnTo>
                <a:cubicBezTo>
                  <a:pt x="9187" y="26692"/>
                  <a:pt x="9300" y="26522"/>
                  <a:pt x="9411" y="26346"/>
                </a:cubicBezTo>
                <a:close/>
                <a:moveTo>
                  <a:pt x="12341" y="18853"/>
                </a:moveTo>
                <a:lnTo>
                  <a:pt x="12604" y="18962"/>
                </a:lnTo>
                <a:cubicBezTo>
                  <a:pt x="13035" y="19608"/>
                  <a:pt x="13500" y="20105"/>
                  <a:pt x="13995" y="20449"/>
                </a:cubicBezTo>
                <a:cubicBezTo>
                  <a:pt x="13320" y="23080"/>
                  <a:pt x="12317" y="25315"/>
                  <a:pt x="11140" y="26896"/>
                </a:cubicBezTo>
                <a:cubicBezTo>
                  <a:pt x="11105" y="26872"/>
                  <a:pt x="11063" y="26856"/>
                  <a:pt x="11017" y="26856"/>
                </a:cubicBezTo>
                <a:lnTo>
                  <a:pt x="10054" y="26856"/>
                </a:lnTo>
                <a:lnTo>
                  <a:pt x="10054" y="26346"/>
                </a:lnTo>
                <a:lnTo>
                  <a:pt x="10661" y="26346"/>
                </a:lnTo>
                <a:cubicBezTo>
                  <a:pt x="10661" y="25956"/>
                  <a:pt x="10347" y="25642"/>
                  <a:pt x="9958" y="25642"/>
                </a:cubicBezTo>
                <a:cubicBezTo>
                  <a:pt x="9908" y="25642"/>
                  <a:pt x="9860" y="25647"/>
                  <a:pt x="9814" y="25656"/>
                </a:cubicBezTo>
                <a:cubicBezTo>
                  <a:pt x="10800" y="23859"/>
                  <a:pt x="11604" y="21530"/>
                  <a:pt x="12119" y="18853"/>
                </a:cubicBezTo>
                <a:close/>
                <a:moveTo>
                  <a:pt x="21381" y="19414"/>
                </a:moveTo>
                <a:cubicBezTo>
                  <a:pt x="21566" y="19634"/>
                  <a:pt x="21759" y="19834"/>
                  <a:pt x="21961" y="20009"/>
                </a:cubicBezTo>
                <a:cubicBezTo>
                  <a:pt x="21420" y="22135"/>
                  <a:pt x="20573" y="24129"/>
                  <a:pt x="19519" y="25735"/>
                </a:cubicBezTo>
                <a:cubicBezTo>
                  <a:pt x="19046" y="26459"/>
                  <a:pt x="18536" y="27091"/>
                  <a:pt x="18006" y="27622"/>
                </a:cubicBezTo>
                <a:lnTo>
                  <a:pt x="18006" y="25399"/>
                </a:lnTo>
                <a:cubicBezTo>
                  <a:pt x="18901" y="23937"/>
                  <a:pt x="19629" y="22195"/>
                  <a:pt x="20130" y="20343"/>
                </a:cubicBezTo>
                <a:cubicBezTo>
                  <a:pt x="20481" y="20114"/>
                  <a:pt x="20828" y="19833"/>
                  <a:pt x="21170" y="19502"/>
                </a:cubicBezTo>
                <a:lnTo>
                  <a:pt x="21381" y="19414"/>
                </a:lnTo>
                <a:close/>
                <a:moveTo>
                  <a:pt x="10600" y="27561"/>
                </a:moveTo>
                <a:cubicBezTo>
                  <a:pt x="10561" y="27606"/>
                  <a:pt x="10521" y="27652"/>
                  <a:pt x="10482" y="27695"/>
                </a:cubicBezTo>
                <a:cubicBezTo>
                  <a:pt x="10442" y="27651"/>
                  <a:pt x="10402" y="27606"/>
                  <a:pt x="10363" y="27561"/>
                </a:cubicBezTo>
                <a:close/>
                <a:moveTo>
                  <a:pt x="9433" y="27561"/>
                </a:moveTo>
                <a:lnTo>
                  <a:pt x="8765" y="27840"/>
                </a:lnTo>
                <a:cubicBezTo>
                  <a:pt x="8685" y="27755"/>
                  <a:pt x="8605" y="27668"/>
                  <a:pt x="8524" y="27578"/>
                </a:cubicBezTo>
                <a:cubicBezTo>
                  <a:pt x="8530" y="27572"/>
                  <a:pt x="8534" y="27566"/>
                  <a:pt x="8538" y="27561"/>
                </a:cubicBezTo>
                <a:close/>
                <a:moveTo>
                  <a:pt x="8456" y="27657"/>
                </a:moveTo>
                <a:cubicBezTo>
                  <a:pt x="8524" y="27734"/>
                  <a:pt x="8592" y="27810"/>
                  <a:pt x="8661" y="27883"/>
                </a:cubicBezTo>
                <a:lnTo>
                  <a:pt x="7982" y="28165"/>
                </a:lnTo>
                <a:cubicBezTo>
                  <a:pt x="8142" y="28008"/>
                  <a:pt x="8300" y="27838"/>
                  <a:pt x="8456" y="27657"/>
                </a:cubicBezTo>
                <a:close/>
                <a:moveTo>
                  <a:pt x="10224" y="27561"/>
                </a:moveTo>
                <a:cubicBezTo>
                  <a:pt x="10284" y="27633"/>
                  <a:pt x="10347" y="27702"/>
                  <a:pt x="10409" y="27770"/>
                </a:cubicBezTo>
                <a:cubicBezTo>
                  <a:pt x="10128" y="28066"/>
                  <a:pt x="9841" y="28327"/>
                  <a:pt x="9547" y="28548"/>
                </a:cubicBezTo>
                <a:cubicBezTo>
                  <a:pt x="9331" y="28381"/>
                  <a:pt x="9118" y="28194"/>
                  <a:pt x="8910" y="27987"/>
                </a:cubicBezTo>
                <a:lnTo>
                  <a:pt x="9931" y="27561"/>
                </a:lnTo>
                <a:close/>
                <a:moveTo>
                  <a:pt x="5223" y="27561"/>
                </a:moveTo>
                <a:lnTo>
                  <a:pt x="5223" y="28853"/>
                </a:lnTo>
                <a:cubicBezTo>
                  <a:pt x="4715" y="28544"/>
                  <a:pt x="4212" y="28114"/>
                  <a:pt x="3716" y="27561"/>
                </a:cubicBezTo>
                <a:close/>
                <a:moveTo>
                  <a:pt x="8372" y="27561"/>
                </a:moveTo>
                <a:cubicBezTo>
                  <a:pt x="8372" y="27562"/>
                  <a:pt x="8372" y="27562"/>
                  <a:pt x="8373" y="27563"/>
                </a:cubicBezTo>
                <a:cubicBezTo>
                  <a:pt x="8143" y="27833"/>
                  <a:pt x="7909" y="28078"/>
                  <a:pt x="7671" y="28295"/>
                </a:cubicBezTo>
                <a:lnTo>
                  <a:pt x="6005" y="28987"/>
                </a:lnTo>
                <a:lnTo>
                  <a:pt x="6005" y="27561"/>
                </a:lnTo>
                <a:close/>
                <a:moveTo>
                  <a:pt x="3578" y="27561"/>
                </a:moveTo>
                <a:cubicBezTo>
                  <a:pt x="4112" y="28166"/>
                  <a:pt x="4663" y="28635"/>
                  <a:pt x="5223" y="28963"/>
                </a:cubicBezTo>
                <a:lnTo>
                  <a:pt x="5223" y="28988"/>
                </a:lnTo>
                <a:lnTo>
                  <a:pt x="1796" y="27561"/>
                </a:lnTo>
                <a:close/>
                <a:moveTo>
                  <a:pt x="7146" y="28721"/>
                </a:moveTo>
                <a:lnTo>
                  <a:pt x="7146" y="28721"/>
                </a:lnTo>
                <a:cubicBezTo>
                  <a:pt x="6814" y="28960"/>
                  <a:pt x="6476" y="29144"/>
                  <a:pt x="6133" y="29271"/>
                </a:cubicBezTo>
                <a:cubicBezTo>
                  <a:pt x="6091" y="29257"/>
                  <a:pt x="6048" y="29243"/>
                  <a:pt x="6005" y="29228"/>
                </a:cubicBezTo>
                <a:lnTo>
                  <a:pt x="6005" y="29196"/>
                </a:lnTo>
                <a:lnTo>
                  <a:pt x="7146" y="28721"/>
                </a:lnTo>
                <a:close/>
                <a:moveTo>
                  <a:pt x="8805" y="28030"/>
                </a:moveTo>
                <a:cubicBezTo>
                  <a:pt x="9020" y="28245"/>
                  <a:pt x="9237" y="28439"/>
                  <a:pt x="9459" y="28611"/>
                </a:cubicBezTo>
                <a:cubicBezTo>
                  <a:pt x="8979" y="28959"/>
                  <a:pt x="8484" y="29203"/>
                  <a:pt x="7983" y="29327"/>
                </a:cubicBezTo>
                <a:cubicBezTo>
                  <a:pt x="7706" y="29396"/>
                  <a:pt x="7430" y="29431"/>
                  <a:pt x="7155" y="29431"/>
                </a:cubicBezTo>
                <a:cubicBezTo>
                  <a:pt x="6870" y="29431"/>
                  <a:pt x="6587" y="29394"/>
                  <a:pt x="6305" y="29320"/>
                </a:cubicBezTo>
                <a:cubicBezTo>
                  <a:pt x="6734" y="29144"/>
                  <a:pt x="7153" y="28886"/>
                  <a:pt x="7560" y="28549"/>
                </a:cubicBezTo>
                <a:lnTo>
                  <a:pt x="8805" y="28030"/>
                </a:lnTo>
                <a:close/>
                <a:moveTo>
                  <a:pt x="14086" y="20512"/>
                </a:moveTo>
                <a:cubicBezTo>
                  <a:pt x="14610" y="20855"/>
                  <a:pt x="15164" y="21031"/>
                  <a:pt x="15739" y="21031"/>
                </a:cubicBezTo>
                <a:cubicBezTo>
                  <a:pt x="15962" y="21031"/>
                  <a:pt x="16188" y="21004"/>
                  <a:pt x="16416" y="20953"/>
                </a:cubicBezTo>
                <a:cubicBezTo>
                  <a:pt x="16546" y="20923"/>
                  <a:pt x="16675" y="20885"/>
                  <a:pt x="16805" y="20839"/>
                </a:cubicBezTo>
                <a:cubicBezTo>
                  <a:pt x="16890" y="20873"/>
                  <a:pt x="16977" y="20904"/>
                  <a:pt x="17065" y="20931"/>
                </a:cubicBezTo>
                <a:lnTo>
                  <a:pt x="17065" y="26580"/>
                </a:lnTo>
                <a:cubicBezTo>
                  <a:pt x="15892" y="28095"/>
                  <a:pt x="14559" y="29093"/>
                  <a:pt x="13241" y="29422"/>
                </a:cubicBezTo>
                <a:cubicBezTo>
                  <a:pt x="13222" y="29427"/>
                  <a:pt x="13203" y="29430"/>
                  <a:pt x="13185" y="29435"/>
                </a:cubicBezTo>
                <a:cubicBezTo>
                  <a:pt x="12263" y="29212"/>
                  <a:pt x="11376" y="28653"/>
                  <a:pt x="10552" y="27771"/>
                </a:cubicBezTo>
                <a:cubicBezTo>
                  <a:pt x="10613" y="27703"/>
                  <a:pt x="10676" y="27632"/>
                  <a:pt x="10736" y="27561"/>
                </a:cubicBezTo>
                <a:lnTo>
                  <a:pt x="11017" y="27561"/>
                </a:lnTo>
                <a:cubicBezTo>
                  <a:pt x="11133" y="27561"/>
                  <a:pt x="11228" y="27467"/>
                  <a:pt x="11228" y="27351"/>
                </a:cubicBezTo>
                <a:lnTo>
                  <a:pt x="11228" y="27067"/>
                </a:lnTo>
                <a:cubicBezTo>
                  <a:pt x="11228" y="27035"/>
                  <a:pt x="11219" y="27004"/>
                  <a:pt x="11207" y="26978"/>
                </a:cubicBezTo>
                <a:cubicBezTo>
                  <a:pt x="12395" y="25390"/>
                  <a:pt x="13405" y="23149"/>
                  <a:pt x="14086" y="20512"/>
                </a:cubicBezTo>
                <a:close/>
                <a:moveTo>
                  <a:pt x="1720" y="27738"/>
                </a:moveTo>
                <a:lnTo>
                  <a:pt x="5223" y="29196"/>
                </a:lnTo>
                <a:lnTo>
                  <a:pt x="5223" y="29472"/>
                </a:lnTo>
                <a:cubicBezTo>
                  <a:pt x="5147" y="29478"/>
                  <a:pt x="5070" y="29481"/>
                  <a:pt x="4994" y="29481"/>
                </a:cubicBezTo>
                <a:cubicBezTo>
                  <a:pt x="3889" y="29481"/>
                  <a:pt x="2792" y="28897"/>
                  <a:pt x="1720" y="27738"/>
                </a:cubicBezTo>
                <a:close/>
                <a:moveTo>
                  <a:pt x="10478" y="27847"/>
                </a:moveTo>
                <a:cubicBezTo>
                  <a:pt x="11255" y="28678"/>
                  <a:pt x="12089" y="29226"/>
                  <a:pt x="12955" y="29483"/>
                </a:cubicBezTo>
                <a:cubicBezTo>
                  <a:pt x="12720" y="29524"/>
                  <a:pt x="12485" y="29545"/>
                  <a:pt x="12253" y="29545"/>
                </a:cubicBezTo>
                <a:cubicBezTo>
                  <a:pt x="11348" y="29545"/>
                  <a:pt x="10466" y="29230"/>
                  <a:pt x="9632" y="28611"/>
                </a:cubicBezTo>
                <a:cubicBezTo>
                  <a:pt x="9920" y="28392"/>
                  <a:pt x="10202" y="28137"/>
                  <a:pt x="10478" y="27847"/>
                </a:cubicBezTo>
                <a:close/>
                <a:moveTo>
                  <a:pt x="17065" y="26752"/>
                </a:moveTo>
                <a:lnTo>
                  <a:pt x="17065" y="28442"/>
                </a:lnTo>
                <a:cubicBezTo>
                  <a:pt x="16418" y="28924"/>
                  <a:pt x="15754" y="29257"/>
                  <a:pt x="15093" y="29422"/>
                </a:cubicBezTo>
                <a:cubicBezTo>
                  <a:pt x="14762" y="29504"/>
                  <a:pt x="14433" y="29545"/>
                  <a:pt x="14107" y="29545"/>
                </a:cubicBezTo>
                <a:cubicBezTo>
                  <a:pt x="13873" y="29545"/>
                  <a:pt x="13641" y="29524"/>
                  <a:pt x="13411" y="29483"/>
                </a:cubicBezTo>
                <a:cubicBezTo>
                  <a:pt x="14673" y="29123"/>
                  <a:pt x="15941" y="28171"/>
                  <a:pt x="17065" y="26752"/>
                </a:cubicBezTo>
                <a:close/>
                <a:moveTo>
                  <a:pt x="30428" y="1"/>
                </a:moveTo>
                <a:cubicBezTo>
                  <a:pt x="30226" y="1"/>
                  <a:pt x="30064" y="164"/>
                  <a:pt x="30064" y="364"/>
                </a:cubicBezTo>
                <a:lnTo>
                  <a:pt x="30064" y="4120"/>
                </a:lnTo>
                <a:lnTo>
                  <a:pt x="26971" y="4120"/>
                </a:lnTo>
                <a:lnTo>
                  <a:pt x="26971" y="3357"/>
                </a:lnTo>
                <a:lnTo>
                  <a:pt x="27918" y="3357"/>
                </a:lnTo>
                <a:cubicBezTo>
                  <a:pt x="27918" y="2752"/>
                  <a:pt x="27428" y="2262"/>
                  <a:pt x="26822" y="2262"/>
                </a:cubicBezTo>
                <a:cubicBezTo>
                  <a:pt x="26217" y="2262"/>
                  <a:pt x="25727" y="2752"/>
                  <a:pt x="25727" y="3357"/>
                </a:cubicBezTo>
                <a:lnTo>
                  <a:pt x="26673" y="3357"/>
                </a:lnTo>
                <a:lnTo>
                  <a:pt x="26673" y="4120"/>
                </a:lnTo>
                <a:lnTo>
                  <a:pt x="24114" y="4120"/>
                </a:lnTo>
                <a:lnTo>
                  <a:pt x="24114" y="3357"/>
                </a:lnTo>
                <a:lnTo>
                  <a:pt x="25060" y="3357"/>
                </a:lnTo>
                <a:cubicBezTo>
                  <a:pt x="25060" y="2752"/>
                  <a:pt x="24570" y="2262"/>
                  <a:pt x="23965" y="2262"/>
                </a:cubicBezTo>
                <a:cubicBezTo>
                  <a:pt x="23360" y="2262"/>
                  <a:pt x="22870" y="2752"/>
                  <a:pt x="22870" y="3357"/>
                </a:cubicBezTo>
                <a:lnTo>
                  <a:pt x="23816" y="3357"/>
                </a:lnTo>
                <a:lnTo>
                  <a:pt x="23816" y="4120"/>
                </a:lnTo>
                <a:lnTo>
                  <a:pt x="22261" y="4120"/>
                </a:lnTo>
                <a:cubicBezTo>
                  <a:pt x="22080" y="4120"/>
                  <a:pt x="21933" y="4267"/>
                  <a:pt x="21933" y="4448"/>
                </a:cubicBezTo>
                <a:lnTo>
                  <a:pt x="21933" y="4890"/>
                </a:lnTo>
                <a:cubicBezTo>
                  <a:pt x="21933" y="5071"/>
                  <a:pt x="22080" y="5218"/>
                  <a:pt x="22261" y="5218"/>
                </a:cubicBezTo>
                <a:lnTo>
                  <a:pt x="23801" y="5218"/>
                </a:lnTo>
                <a:cubicBezTo>
                  <a:pt x="23432" y="9242"/>
                  <a:pt x="22475" y="13010"/>
                  <a:pt x="21088" y="15877"/>
                </a:cubicBezTo>
                <a:cubicBezTo>
                  <a:pt x="20974" y="16114"/>
                  <a:pt x="20857" y="16342"/>
                  <a:pt x="20738" y="16564"/>
                </a:cubicBezTo>
                <a:cubicBezTo>
                  <a:pt x="20678" y="16551"/>
                  <a:pt x="20617" y="16544"/>
                  <a:pt x="20553" y="16544"/>
                </a:cubicBezTo>
                <a:cubicBezTo>
                  <a:pt x="20085" y="16544"/>
                  <a:pt x="19706" y="16923"/>
                  <a:pt x="19706" y="17390"/>
                </a:cubicBezTo>
                <a:lnTo>
                  <a:pt x="20266" y="17390"/>
                </a:lnTo>
                <a:cubicBezTo>
                  <a:pt x="20136" y="17604"/>
                  <a:pt x="20003" y="17809"/>
                  <a:pt x="19870" y="18005"/>
                </a:cubicBezTo>
                <a:lnTo>
                  <a:pt x="18006" y="18005"/>
                </a:lnTo>
                <a:lnTo>
                  <a:pt x="18006" y="15103"/>
                </a:lnTo>
                <a:cubicBezTo>
                  <a:pt x="18006" y="14947"/>
                  <a:pt x="17879" y="14822"/>
                  <a:pt x="17724" y="14822"/>
                </a:cubicBezTo>
                <a:lnTo>
                  <a:pt x="17346" y="14822"/>
                </a:lnTo>
                <a:cubicBezTo>
                  <a:pt x="17191" y="14822"/>
                  <a:pt x="17065" y="14947"/>
                  <a:pt x="17065" y="15103"/>
                </a:cubicBezTo>
                <a:lnTo>
                  <a:pt x="17065" y="18005"/>
                </a:lnTo>
                <a:lnTo>
                  <a:pt x="14676" y="18005"/>
                </a:lnTo>
                <a:lnTo>
                  <a:pt x="14676" y="17415"/>
                </a:lnTo>
                <a:lnTo>
                  <a:pt x="15406" y="17415"/>
                </a:lnTo>
                <a:cubicBezTo>
                  <a:pt x="15406" y="16948"/>
                  <a:pt x="15027" y="16568"/>
                  <a:pt x="14560" y="16568"/>
                </a:cubicBezTo>
                <a:cubicBezTo>
                  <a:pt x="14092" y="16568"/>
                  <a:pt x="13713" y="16948"/>
                  <a:pt x="13713" y="17415"/>
                </a:cubicBezTo>
                <a:lnTo>
                  <a:pt x="14445" y="17415"/>
                </a:lnTo>
                <a:lnTo>
                  <a:pt x="14445" y="18005"/>
                </a:lnTo>
                <a:lnTo>
                  <a:pt x="12468" y="18005"/>
                </a:lnTo>
                <a:lnTo>
                  <a:pt x="12468" y="17415"/>
                </a:lnTo>
                <a:lnTo>
                  <a:pt x="13199" y="17415"/>
                </a:lnTo>
                <a:cubicBezTo>
                  <a:pt x="13199" y="16948"/>
                  <a:pt x="12820" y="16568"/>
                  <a:pt x="12353" y="16568"/>
                </a:cubicBezTo>
                <a:cubicBezTo>
                  <a:pt x="11885" y="16568"/>
                  <a:pt x="11506" y="16948"/>
                  <a:pt x="11506" y="17415"/>
                </a:cubicBezTo>
                <a:lnTo>
                  <a:pt x="12237" y="17415"/>
                </a:lnTo>
                <a:lnTo>
                  <a:pt x="12237" y="18005"/>
                </a:lnTo>
                <a:lnTo>
                  <a:pt x="11037" y="18005"/>
                </a:lnTo>
                <a:cubicBezTo>
                  <a:pt x="10896" y="18005"/>
                  <a:pt x="10783" y="18118"/>
                  <a:pt x="10783" y="18259"/>
                </a:cubicBezTo>
                <a:lnTo>
                  <a:pt x="10783" y="18600"/>
                </a:lnTo>
                <a:cubicBezTo>
                  <a:pt x="10783" y="18739"/>
                  <a:pt x="10896" y="18853"/>
                  <a:pt x="11037" y="18853"/>
                </a:cubicBezTo>
                <a:lnTo>
                  <a:pt x="12013" y="18853"/>
                </a:lnTo>
                <a:cubicBezTo>
                  <a:pt x="11490" y="21545"/>
                  <a:pt x="10653" y="23911"/>
                  <a:pt x="9633" y="25722"/>
                </a:cubicBezTo>
                <a:cubicBezTo>
                  <a:pt x="9408" y="25839"/>
                  <a:pt x="9254" y="26074"/>
                  <a:pt x="9254" y="26346"/>
                </a:cubicBezTo>
                <a:lnTo>
                  <a:pt x="9260" y="26346"/>
                </a:lnTo>
                <a:cubicBezTo>
                  <a:pt x="9148" y="26521"/>
                  <a:pt x="9035" y="26693"/>
                  <a:pt x="8920" y="26856"/>
                </a:cubicBezTo>
                <a:lnTo>
                  <a:pt x="8218" y="26856"/>
                </a:lnTo>
                <a:lnTo>
                  <a:pt x="8218" y="26346"/>
                </a:lnTo>
                <a:lnTo>
                  <a:pt x="8826" y="26346"/>
                </a:lnTo>
                <a:cubicBezTo>
                  <a:pt x="8826" y="25956"/>
                  <a:pt x="8511" y="25642"/>
                  <a:pt x="8123" y="25642"/>
                </a:cubicBezTo>
                <a:cubicBezTo>
                  <a:pt x="7734" y="25642"/>
                  <a:pt x="7419" y="25956"/>
                  <a:pt x="7419" y="26346"/>
                </a:cubicBezTo>
                <a:lnTo>
                  <a:pt x="8027" y="26346"/>
                </a:lnTo>
                <a:lnTo>
                  <a:pt x="8027" y="26856"/>
                </a:lnTo>
                <a:lnTo>
                  <a:pt x="6005" y="26856"/>
                </a:lnTo>
                <a:lnTo>
                  <a:pt x="6005" y="24444"/>
                </a:lnTo>
                <a:cubicBezTo>
                  <a:pt x="6005" y="24314"/>
                  <a:pt x="5900" y="24210"/>
                  <a:pt x="5771" y="24210"/>
                </a:cubicBezTo>
                <a:lnTo>
                  <a:pt x="5456" y="24210"/>
                </a:lnTo>
                <a:cubicBezTo>
                  <a:pt x="5328" y="24210"/>
                  <a:pt x="5223" y="24314"/>
                  <a:pt x="5223" y="24444"/>
                </a:cubicBezTo>
                <a:lnTo>
                  <a:pt x="5223" y="26856"/>
                </a:lnTo>
                <a:lnTo>
                  <a:pt x="3237" y="26856"/>
                </a:lnTo>
                <a:lnTo>
                  <a:pt x="3237" y="26366"/>
                </a:lnTo>
                <a:lnTo>
                  <a:pt x="3844" y="26366"/>
                </a:lnTo>
                <a:cubicBezTo>
                  <a:pt x="3844" y="25977"/>
                  <a:pt x="3530" y="25662"/>
                  <a:pt x="3141" y="25662"/>
                </a:cubicBezTo>
                <a:cubicBezTo>
                  <a:pt x="2752" y="25662"/>
                  <a:pt x="2437" y="25977"/>
                  <a:pt x="2437" y="26366"/>
                </a:cubicBezTo>
                <a:lnTo>
                  <a:pt x="3045" y="26366"/>
                </a:lnTo>
                <a:lnTo>
                  <a:pt x="3045" y="26856"/>
                </a:lnTo>
                <a:lnTo>
                  <a:pt x="1401" y="26856"/>
                </a:lnTo>
                <a:lnTo>
                  <a:pt x="1401" y="26366"/>
                </a:lnTo>
                <a:lnTo>
                  <a:pt x="2009" y="26366"/>
                </a:lnTo>
                <a:cubicBezTo>
                  <a:pt x="2009" y="25977"/>
                  <a:pt x="1694" y="25662"/>
                  <a:pt x="1305" y="25662"/>
                </a:cubicBezTo>
                <a:cubicBezTo>
                  <a:pt x="916" y="25662"/>
                  <a:pt x="602" y="25977"/>
                  <a:pt x="602" y="26366"/>
                </a:cubicBezTo>
                <a:lnTo>
                  <a:pt x="1209" y="26366"/>
                </a:lnTo>
                <a:lnTo>
                  <a:pt x="1209" y="26856"/>
                </a:lnTo>
                <a:lnTo>
                  <a:pt x="211" y="26856"/>
                </a:lnTo>
                <a:cubicBezTo>
                  <a:pt x="94" y="26856"/>
                  <a:pt x="1" y="26950"/>
                  <a:pt x="1" y="27067"/>
                </a:cubicBezTo>
                <a:lnTo>
                  <a:pt x="1" y="27351"/>
                </a:lnTo>
                <a:cubicBezTo>
                  <a:pt x="1" y="27468"/>
                  <a:pt x="94" y="27561"/>
                  <a:pt x="211" y="27561"/>
                </a:cubicBezTo>
                <a:lnTo>
                  <a:pt x="1296" y="27561"/>
                </a:lnTo>
                <a:lnTo>
                  <a:pt x="1495" y="27644"/>
                </a:lnTo>
                <a:cubicBezTo>
                  <a:pt x="2634" y="28935"/>
                  <a:pt x="3805" y="29586"/>
                  <a:pt x="4991" y="29586"/>
                </a:cubicBezTo>
                <a:cubicBezTo>
                  <a:pt x="5068" y="29586"/>
                  <a:pt x="5145" y="29583"/>
                  <a:pt x="5222" y="29578"/>
                </a:cubicBezTo>
                <a:lnTo>
                  <a:pt x="5222" y="58992"/>
                </a:lnTo>
                <a:lnTo>
                  <a:pt x="4430" y="58992"/>
                </a:lnTo>
                <a:cubicBezTo>
                  <a:pt x="4175" y="58992"/>
                  <a:pt x="3969" y="59183"/>
                  <a:pt x="3969" y="59420"/>
                </a:cubicBezTo>
                <a:lnTo>
                  <a:pt x="3969" y="69999"/>
                </a:lnTo>
                <a:cubicBezTo>
                  <a:pt x="3969" y="70236"/>
                  <a:pt x="4175" y="70427"/>
                  <a:pt x="4430" y="70427"/>
                </a:cubicBezTo>
                <a:lnTo>
                  <a:pt x="6796" y="70427"/>
                </a:lnTo>
                <a:cubicBezTo>
                  <a:pt x="7052" y="70427"/>
                  <a:pt x="7259" y="70236"/>
                  <a:pt x="7259" y="69999"/>
                </a:cubicBezTo>
                <a:lnTo>
                  <a:pt x="7259" y="59420"/>
                </a:lnTo>
                <a:cubicBezTo>
                  <a:pt x="7259" y="59183"/>
                  <a:pt x="7052" y="58992"/>
                  <a:pt x="6796" y="58992"/>
                </a:cubicBezTo>
                <a:lnTo>
                  <a:pt x="6004" y="58992"/>
                </a:lnTo>
                <a:lnTo>
                  <a:pt x="6004" y="29427"/>
                </a:lnTo>
                <a:cubicBezTo>
                  <a:pt x="6054" y="29412"/>
                  <a:pt x="6104" y="29394"/>
                  <a:pt x="6153" y="29377"/>
                </a:cubicBezTo>
                <a:cubicBezTo>
                  <a:pt x="6493" y="29480"/>
                  <a:pt x="6835" y="29533"/>
                  <a:pt x="7177" y="29533"/>
                </a:cubicBezTo>
                <a:cubicBezTo>
                  <a:pt x="7455" y="29533"/>
                  <a:pt x="7731" y="29499"/>
                  <a:pt x="8008" y="29430"/>
                </a:cubicBezTo>
                <a:cubicBezTo>
                  <a:pt x="8531" y="29300"/>
                  <a:pt x="9045" y="29044"/>
                  <a:pt x="9545" y="28678"/>
                </a:cubicBezTo>
                <a:cubicBezTo>
                  <a:pt x="10404" y="29322"/>
                  <a:pt x="11314" y="29651"/>
                  <a:pt x="12250" y="29651"/>
                </a:cubicBezTo>
                <a:cubicBezTo>
                  <a:pt x="12558" y="29651"/>
                  <a:pt x="12869" y="29614"/>
                  <a:pt x="13183" y="29542"/>
                </a:cubicBezTo>
                <a:cubicBezTo>
                  <a:pt x="13486" y="29613"/>
                  <a:pt x="13791" y="29651"/>
                  <a:pt x="14100" y="29651"/>
                </a:cubicBezTo>
                <a:cubicBezTo>
                  <a:pt x="14437" y="29651"/>
                  <a:pt x="14776" y="29609"/>
                  <a:pt x="15118" y="29524"/>
                </a:cubicBezTo>
                <a:cubicBezTo>
                  <a:pt x="15770" y="29361"/>
                  <a:pt x="16426" y="29037"/>
                  <a:pt x="17065" y="28570"/>
                </a:cubicBezTo>
                <a:lnTo>
                  <a:pt x="17065" y="56662"/>
                </a:lnTo>
                <a:lnTo>
                  <a:pt x="16111" y="56662"/>
                </a:lnTo>
                <a:cubicBezTo>
                  <a:pt x="15805" y="56662"/>
                  <a:pt x="15555" y="56892"/>
                  <a:pt x="15555" y="57177"/>
                </a:cubicBezTo>
                <a:lnTo>
                  <a:pt x="15555" y="69902"/>
                </a:lnTo>
                <a:cubicBezTo>
                  <a:pt x="15555" y="70186"/>
                  <a:pt x="15805" y="70416"/>
                  <a:pt x="16111" y="70416"/>
                </a:cubicBezTo>
                <a:lnTo>
                  <a:pt x="18958" y="70416"/>
                </a:lnTo>
                <a:cubicBezTo>
                  <a:pt x="19264" y="70416"/>
                  <a:pt x="19513" y="70186"/>
                  <a:pt x="19513" y="69902"/>
                </a:cubicBezTo>
                <a:lnTo>
                  <a:pt x="19513" y="57177"/>
                </a:lnTo>
                <a:cubicBezTo>
                  <a:pt x="19513" y="56892"/>
                  <a:pt x="19264" y="56662"/>
                  <a:pt x="18958" y="56662"/>
                </a:cubicBezTo>
                <a:lnTo>
                  <a:pt x="18005" y="56662"/>
                </a:lnTo>
                <a:lnTo>
                  <a:pt x="18005" y="27771"/>
                </a:lnTo>
                <a:cubicBezTo>
                  <a:pt x="18568" y="27219"/>
                  <a:pt x="19107" y="26556"/>
                  <a:pt x="19607" y="25794"/>
                </a:cubicBezTo>
                <a:cubicBezTo>
                  <a:pt x="20659" y="24189"/>
                  <a:pt x="21505" y="22202"/>
                  <a:pt x="22051" y="20083"/>
                </a:cubicBezTo>
                <a:cubicBezTo>
                  <a:pt x="22778" y="20682"/>
                  <a:pt x="23605" y="20994"/>
                  <a:pt x="24498" y="20994"/>
                </a:cubicBezTo>
                <a:cubicBezTo>
                  <a:pt x="24800" y="20994"/>
                  <a:pt x="25111" y="20959"/>
                  <a:pt x="25427" y="20887"/>
                </a:cubicBezTo>
                <a:cubicBezTo>
                  <a:pt x="25489" y="20872"/>
                  <a:pt x="25550" y="20857"/>
                  <a:pt x="25612" y="20840"/>
                </a:cubicBezTo>
                <a:cubicBezTo>
                  <a:pt x="25969" y="20942"/>
                  <a:pt x="26342" y="20995"/>
                  <a:pt x="26727" y="20995"/>
                </a:cubicBezTo>
                <a:cubicBezTo>
                  <a:pt x="27068" y="20995"/>
                  <a:pt x="27420" y="20955"/>
                  <a:pt x="27780" y="20872"/>
                </a:cubicBezTo>
                <a:cubicBezTo>
                  <a:pt x="28531" y="20701"/>
                  <a:pt x="29302" y="20353"/>
                  <a:pt x="30063" y="19846"/>
                </a:cubicBezTo>
                <a:lnTo>
                  <a:pt x="30063" y="54153"/>
                </a:lnTo>
                <a:lnTo>
                  <a:pt x="28830" y="54153"/>
                </a:lnTo>
                <a:cubicBezTo>
                  <a:pt x="28432" y="54153"/>
                  <a:pt x="28111" y="54451"/>
                  <a:pt x="28111" y="54819"/>
                </a:cubicBezTo>
                <a:lnTo>
                  <a:pt x="28111" y="71289"/>
                </a:lnTo>
                <a:cubicBezTo>
                  <a:pt x="28111" y="71657"/>
                  <a:pt x="28432" y="71956"/>
                  <a:pt x="28830" y="71956"/>
                </a:cubicBezTo>
                <a:lnTo>
                  <a:pt x="32514" y="71956"/>
                </a:lnTo>
                <a:cubicBezTo>
                  <a:pt x="32911" y="71956"/>
                  <a:pt x="33234" y="71657"/>
                  <a:pt x="33234" y="71289"/>
                </a:cubicBezTo>
                <a:lnTo>
                  <a:pt x="33234" y="54819"/>
                </a:lnTo>
                <a:cubicBezTo>
                  <a:pt x="33234" y="54451"/>
                  <a:pt x="32911" y="54153"/>
                  <a:pt x="32514" y="54153"/>
                </a:cubicBezTo>
                <a:lnTo>
                  <a:pt x="31280" y="54153"/>
                </a:lnTo>
                <a:lnTo>
                  <a:pt x="31280" y="18891"/>
                </a:lnTo>
                <a:cubicBezTo>
                  <a:pt x="34159" y="16286"/>
                  <a:pt x="36688" y="11427"/>
                  <a:pt x="37293" y="5260"/>
                </a:cubicBezTo>
                <a:lnTo>
                  <a:pt x="37394" y="5218"/>
                </a:lnTo>
                <a:lnTo>
                  <a:pt x="39083" y="5218"/>
                </a:lnTo>
                <a:cubicBezTo>
                  <a:pt x="39265" y="5218"/>
                  <a:pt x="39412" y="5071"/>
                  <a:pt x="39412" y="4890"/>
                </a:cubicBezTo>
                <a:lnTo>
                  <a:pt x="39412" y="4448"/>
                </a:lnTo>
                <a:cubicBezTo>
                  <a:pt x="39412" y="4267"/>
                  <a:pt x="39265" y="4120"/>
                  <a:pt x="39084" y="4120"/>
                </a:cubicBezTo>
                <a:lnTo>
                  <a:pt x="37585" y="4120"/>
                </a:lnTo>
                <a:lnTo>
                  <a:pt x="37585" y="3325"/>
                </a:lnTo>
                <a:lnTo>
                  <a:pt x="38531" y="3325"/>
                </a:lnTo>
                <a:cubicBezTo>
                  <a:pt x="38531" y="2719"/>
                  <a:pt x="38040" y="2229"/>
                  <a:pt x="37435" y="2229"/>
                </a:cubicBezTo>
                <a:cubicBezTo>
                  <a:pt x="36831" y="2229"/>
                  <a:pt x="36340" y="2720"/>
                  <a:pt x="36340" y="3325"/>
                </a:cubicBezTo>
                <a:lnTo>
                  <a:pt x="37286" y="3325"/>
                </a:lnTo>
                <a:lnTo>
                  <a:pt x="37286" y="4120"/>
                </a:lnTo>
                <a:lnTo>
                  <a:pt x="34728" y="4120"/>
                </a:lnTo>
                <a:lnTo>
                  <a:pt x="34728" y="3325"/>
                </a:lnTo>
                <a:lnTo>
                  <a:pt x="35674" y="3325"/>
                </a:lnTo>
                <a:cubicBezTo>
                  <a:pt x="35674" y="2719"/>
                  <a:pt x="35184" y="2229"/>
                  <a:pt x="34579" y="2229"/>
                </a:cubicBezTo>
                <a:cubicBezTo>
                  <a:pt x="33973" y="2229"/>
                  <a:pt x="33482" y="2720"/>
                  <a:pt x="33482" y="3325"/>
                </a:cubicBezTo>
                <a:lnTo>
                  <a:pt x="34429" y="3325"/>
                </a:lnTo>
                <a:lnTo>
                  <a:pt x="34429" y="4120"/>
                </a:lnTo>
                <a:lnTo>
                  <a:pt x="31282" y="4120"/>
                </a:lnTo>
                <a:lnTo>
                  <a:pt x="31282" y="364"/>
                </a:lnTo>
                <a:cubicBezTo>
                  <a:pt x="31282" y="164"/>
                  <a:pt x="31118" y="1"/>
                  <a:pt x="309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E45A95-CCE4-3F74-5190-55A6F5BBD797}"/>
              </a:ext>
            </a:extLst>
          </p:cNvPr>
          <p:cNvSpPr txBox="1"/>
          <p:nvPr/>
        </p:nvSpPr>
        <p:spPr>
          <a:xfrm>
            <a:off x="2286000" y="46199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latin typeface="Mulish" panose="020B0604020202020204" charset="0"/>
              </a:rPr>
              <a:t>19 de Julio de 2024</a:t>
            </a:r>
          </a:p>
        </p:txBody>
      </p:sp>
    </p:spTree>
    <p:extLst>
      <p:ext uri="{BB962C8B-B14F-4D97-AF65-F5344CB8AC3E}">
        <p14:creationId xmlns:p14="http://schemas.microsoft.com/office/powerpoint/2010/main" val="20592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7"/>
          <p:cNvSpPr txBox="1">
            <a:spLocks noGrp="1"/>
          </p:cNvSpPr>
          <p:nvPr>
            <p:ph type="title"/>
          </p:nvPr>
        </p:nvSpPr>
        <p:spPr>
          <a:xfrm>
            <a:off x="613320" y="524260"/>
            <a:ext cx="7704000" cy="4181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ES" sz="4000" dirty="0"/>
            </a:br>
            <a:br>
              <a:rPr lang="es-ES" sz="4000" dirty="0"/>
            </a:br>
            <a:r>
              <a:rPr lang="es-ES" sz="4000" dirty="0"/>
              <a:t>Introducción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02431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7"/>
          <p:cNvSpPr txBox="1">
            <a:spLocks noGrp="1"/>
          </p:cNvSpPr>
          <p:nvPr>
            <p:ph type="title"/>
          </p:nvPr>
        </p:nvSpPr>
        <p:spPr>
          <a:xfrm>
            <a:off x="613320" y="5242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Objetivos</a:t>
            </a:r>
            <a:endParaRPr dirty="0"/>
          </a:p>
        </p:txBody>
      </p:sp>
      <p:sp>
        <p:nvSpPr>
          <p:cNvPr id="649" name="Google Shape;649;p37"/>
          <p:cNvSpPr txBox="1">
            <a:spLocks noGrp="1"/>
          </p:cNvSpPr>
          <p:nvPr>
            <p:ph type="subTitle" idx="4"/>
          </p:nvPr>
        </p:nvSpPr>
        <p:spPr>
          <a:xfrm>
            <a:off x="807389" y="3110438"/>
            <a:ext cx="237481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00B050"/>
                </a:solidFill>
              </a:rPr>
              <a:t>1. Precisión de los Datos Meteorológicos</a:t>
            </a:r>
          </a:p>
        </p:txBody>
      </p:sp>
      <p:sp>
        <p:nvSpPr>
          <p:cNvPr id="650" name="Google Shape;650;p37"/>
          <p:cNvSpPr txBox="1">
            <a:spLocks noGrp="1"/>
          </p:cNvSpPr>
          <p:nvPr>
            <p:ph type="subTitle" idx="5"/>
          </p:nvPr>
        </p:nvSpPr>
        <p:spPr>
          <a:xfrm>
            <a:off x="3453870" y="3110438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" dirty="0">
                <a:solidFill>
                  <a:srgbClr val="00B050"/>
                </a:solidFill>
              </a:rPr>
              <a:t>2. Cálculo del DLR</a:t>
            </a:r>
          </a:p>
          <a:p>
            <a:pPr marL="0" indent="0" algn="ctr"/>
            <a:endParaRPr lang="en" dirty="0">
              <a:solidFill>
                <a:srgbClr val="00B050"/>
              </a:solidFill>
            </a:endParaRPr>
          </a:p>
        </p:txBody>
      </p:sp>
      <p:sp>
        <p:nvSpPr>
          <p:cNvPr id="654" name="Google Shape;654;p37"/>
          <p:cNvSpPr txBox="1">
            <a:spLocks noGrp="1"/>
          </p:cNvSpPr>
          <p:nvPr>
            <p:ph type="subTitle" idx="6"/>
          </p:nvPr>
        </p:nvSpPr>
        <p:spPr>
          <a:xfrm>
            <a:off x="5942510" y="3110438"/>
            <a:ext cx="237481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3. Adaptación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para Operación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B050"/>
                </a:solidFill>
              </a:rPr>
              <a:t>de Red</a:t>
            </a:r>
          </a:p>
        </p:txBody>
      </p:sp>
      <p:sp>
        <p:nvSpPr>
          <p:cNvPr id="655" name="Google Shape;655;p37"/>
          <p:cNvSpPr/>
          <p:nvPr/>
        </p:nvSpPr>
        <p:spPr>
          <a:xfrm>
            <a:off x="1551694" y="1619922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37"/>
          <p:cNvSpPr/>
          <p:nvPr/>
        </p:nvSpPr>
        <p:spPr>
          <a:xfrm>
            <a:off x="4098420" y="159988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7"/>
          <p:cNvSpPr/>
          <p:nvPr/>
        </p:nvSpPr>
        <p:spPr>
          <a:xfrm>
            <a:off x="6645146" y="1599880"/>
            <a:ext cx="886200" cy="8862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60;p37">
            <a:extLst>
              <a:ext uri="{FF2B5EF4-FFF2-40B4-BE49-F238E27FC236}">
                <a16:creationId xmlns:a16="http://schemas.microsoft.com/office/drawing/2014/main" id="{37AF4F08-C275-F5B0-FD62-6BC93B0F3BA1}"/>
              </a:ext>
            </a:extLst>
          </p:cNvPr>
          <p:cNvSpPr/>
          <p:nvPr/>
        </p:nvSpPr>
        <p:spPr>
          <a:xfrm>
            <a:off x="4324638" y="1829762"/>
            <a:ext cx="433764" cy="420733"/>
          </a:xfrm>
          <a:custGeom>
            <a:avLst/>
            <a:gdLst/>
            <a:ahLst/>
            <a:cxnLst/>
            <a:rect l="l" t="t" r="r" b="b"/>
            <a:pathLst>
              <a:path w="12582" h="12204" extrusionOk="0">
                <a:moveTo>
                  <a:pt x="11561" y="1850"/>
                </a:moveTo>
                <a:lnTo>
                  <a:pt x="11561" y="1850"/>
                </a:lnTo>
                <a:cubicBezTo>
                  <a:pt x="11693" y="2324"/>
                  <a:pt x="11515" y="2850"/>
                  <a:pt x="11086" y="3137"/>
                </a:cubicBezTo>
                <a:lnTo>
                  <a:pt x="10624" y="3398"/>
                </a:lnTo>
                <a:cubicBezTo>
                  <a:pt x="10574" y="3139"/>
                  <a:pt x="10455" y="2890"/>
                  <a:pt x="10267" y="2681"/>
                </a:cubicBezTo>
                <a:lnTo>
                  <a:pt x="11561" y="1850"/>
                </a:lnTo>
                <a:close/>
                <a:moveTo>
                  <a:pt x="10155" y="717"/>
                </a:moveTo>
                <a:cubicBezTo>
                  <a:pt x="10260" y="717"/>
                  <a:pt x="10367" y="731"/>
                  <a:pt x="10470" y="760"/>
                </a:cubicBezTo>
                <a:lnTo>
                  <a:pt x="9243" y="2669"/>
                </a:lnTo>
                <a:lnTo>
                  <a:pt x="9709" y="3134"/>
                </a:lnTo>
                <a:cubicBezTo>
                  <a:pt x="10005" y="3431"/>
                  <a:pt x="10008" y="3911"/>
                  <a:pt x="9718" y="4211"/>
                </a:cubicBezTo>
                <a:lnTo>
                  <a:pt x="8108" y="2601"/>
                </a:lnTo>
                <a:lnTo>
                  <a:pt x="8942" y="1768"/>
                </a:lnTo>
                <a:lnTo>
                  <a:pt x="9190" y="1222"/>
                </a:lnTo>
                <a:cubicBezTo>
                  <a:pt x="9416" y="894"/>
                  <a:pt x="9782" y="717"/>
                  <a:pt x="10155" y="717"/>
                </a:cubicBezTo>
                <a:close/>
                <a:moveTo>
                  <a:pt x="7602" y="3108"/>
                </a:moveTo>
                <a:lnTo>
                  <a:pt x="9212" y="4718"/>
                </a:lnTo>
                <a:lnTo>
                  <a:pt x="8705" y="5224"/>
                </a:lnTo>
                <a:lnTo>
                  <a:pt x="7095" y="3614"/>
                </a:lnTo>
                <a:lnTo>
                  <a:pt x="7602" y="3108"/>
                </a:lnTo>
                <a:close/>
                <a:moveTo>
                  <a:pt x="6461" y="3993"/>
                </a:moveTo>
                <a:lnTo>
                  <a:pt x="7010" y="4542"/>
                </a:lnTo>
                <a:cubicBezTo>
                  <a:pt x="6254" y="4683"/>
                  <a:pt x="5523" y="4926"/>
                  <a:pt x="4833" y="5269"/>
                </a:cubicBezTo>
                <a:cubicBezTo>
                  <a:pt x="4029" y="5669"/>
                  <a:pt x="3301" y="6193"/>
                  <a:pt x="2667" y="6828"/>
                </a:cubicBezTo>
                <a:lnTo>
                  <a:pt x="1526" y="7968"/>
                </a:lnTo>
                <a:cubicBezTo>
                  <a:pt x="1446" y="8048"/>
                  <a:pt x="1341" y="8088"/>
                  <a:pt x="1236" y="8088"/>
                </a:cubicBezTo>
                <a:cubicBezTo>
                  <a:pt x="1131" y="8088"/>
                  <a:pt x="1026" y="8048"/>
                  <a:pt x="946" y="7968"/>
                </a:cubicBezTo>
                <a:cubicBezTo>
                  <a:pt x="787" y="7808"/>
                  <a:pt x="787" y="7547"/>
                  <a:pt x="946" y="7388"/>
                </a:cubicBezTo>
                <a:lnTo>
                  <a:pt x="2206" y="6128"/>
                </a:lnTo>
                <a:cubicBezTo>
                  <a:pt x="3352" y="4982"/>
                  <a:pt x="4858" y="4228"/>
                  <a:pt x="6461" y="3993"/>
                </a:cubicBezTo>
                <a:close/>
                <a:moveTo>
                  <a:pt x="7771" y="5303"/>
                </a:moveTo>
                <a:lnTo>
                  <a:pt x="8321" y="5853"/>
                </a:lnTo>
                <a:cubicBezTo>
                  <a:pt x="8087" y="7456"/>
                  <a:pt x="7333" y="8961"/>
                  <a:pt x="6186" y="10108"/>
                </a:cubicBezTo>
                <a:lnTo>
                  <a:pt x="4926" y="11367"/>
                </a:lnTo>
                <a:cubicBezTo>
                  <a:pt x="4849" y="11446"/>
                  <a:pt x="4745" y="11488"/>
                  <a:pt x="4637" y="11488"/>
                </a:cubicBezTo>
                <a:cubicBezTo>
                  <a:pt x="4527" y="11488"/>
                  <a:pt x="4424" y="11446"/>
                  <a:pt x="4346" y="11367"/>
                </a:cubicBezTo>
                <a:cubicBezTo>
                  <a:pt x="4269" y="11290"/>
                  <a:pt x="4227" y="11188"/>
                  <a:pt x="4227" y="11078"/>
                </a:cubicBezTo>
                <a:cubicBezTo>
                  <a:pt x="4227" y="10968"/>
                  <a:pt x="4269" y="10865"/>
                  <a:pt x="4346" y="10788"/>
                </a:cubicBezTo>
                <a:lnTo>
                  <a:pt x="5486" y="9647"/>
                </a:lnTo>
                <a:cubicBezTo>
                  <a:pt x="6120" y="9014"/>
                  <a:pt x="6645" y="8284"/>
                  <a:pt x="7045" y="7481"/>
                </a:cubicBezTo>
                <a:cubicBezTo>
                  <a:pt x="7388" y="6790"/>
                  <a:pt x="7632" y="6060"/>
                  <a:pt x="7771" y="5303"/>
                </a:cubicBezTo>
                <a:close/>
                <a:moveTo>
                  <a:pt x="10156" y="1"/>
                </a:moveTo>
                <a:cubicBezTo>
                  <a:pt x="9542" y="1"/>
                  <a:pt x="8939" y="300"/>
                  <a:pt x="8577" y="850"/>
                </a:cubicBezTo>
                <a:lnTo>
                  <a:pt x="8561" y="873"/>
                </a:lnTo>
                <a:lnTo>
                  <a:pt x="8344" y="1354"/>
                </a:lnTo>
                <a:lnTo>
                  <a:pt x="6421" y="3275"/>
                </a:lnTo>
                <a:cubicBezTo>
                  <a:pt x="4643" y="3521"/>
                  <a:pt x="2970" y="4351"/>
                  <a:pt x="1699" y="5622"/>
                </a:cubicBezTo>
                <a:lnTo>
                  <a:pt x="440" y="6882"/>
                </a:lnTo>
                <a:cubicBezTo>
                  <a:pt x="1" y="7320"/>
                  <a:pt x="1" y="8035"/>
                  <a:pt x="440" y="8474"/>
                </a:cubicBezTo>
                <a:cubicBezTo>
                  <a:pt x="659" y="8694"/>
                  <a:pt x="948" y="8804"/>
                  <a:pt x="1237" y="8804"/>
                </a:cubicBezTo>
                <a:cubicBezTo>
                  <a:pt x="1525" y="8804"/>
                  <a:pt x="1813" y="8694"/>
                  <a:pt x="2033" y="8474"/>
                </a:cubicBezTo>
                <a:lnTo>
                  <a:pt x="3173" y="7334"/>
                </a:lnTo>
                <a:cubicBezTo>
                  <a:pt x="4227" y="6280"/>
                  <a:pt x="5590" y="5555"/>
                  <a:pt x="7050" y="5264"/>
                </a:cubicBezTo>
                <a:lnTo>
                  <a:pt x="7050" y="5264"/>
                </a:lnTo>
                <a:cubicBezTo>
                  <a:pt x="6759" y="6723"/>
                  <a:pt x="6034" y="8087"/>
                  <a:pt x="4980" y="9141"/>
                </a:cubicBezTo>
                <a:lnTo>
                  <a:pt x="3840" y="10280"/>
                </a:lnTo>
                <a:cubicBezTo>
                  <a:pt x="3627" y="10493"/>
                  <a:pt x="3509" y="10777"/>
                  <a:pt x="3509" y="11078"/>
                </a:cubicBezTo>
                <a:cubicBezTo>
                  <a:pt x="3509" y="11379"/>
                  <a:pt x="3627" y="11661"/>
                  <a:pt x="3840" y="11874"/>
                </a:cubicBezTo>
                <a:cubicBezTo>
                  <a:pt x="4053" y="12087"/>
                  <a:pt x="4335" y="12204"/>
                  <a:pt x="4637" y="12204"/>
                </a:cubicBezTo>
                <a:cubicBezTo>
                  <a:pt x="4938" y="12204"/>
                  <a:pt x="5220" y="12087"/>
                  <a:pt x="5433" y="11874"/>
                </a:cubicBezTo>
                <a:lnTo>
                  <a:pt x="6692" y="10614"/>
                </a:lnTo>
                <a:cubicBezTo>
                  <a:pt x="7959" y="9347"/>
                  <a:pt x="8788" y="7680"/>
                  <a:pt x="9037" y="5905"/>
                </a:cubicBezTo>
                <a:lnTo>
                  <a:pt x="10212" y="4731"/>
                </a:lnTo>
                <a:lnTo>
                  <a:pt x="10216" y="4727"/>
                </a:lnTo>
                <a:lnTo>
                  <a:pt x="10225" y="4718"/>
                </a:lnTo>
                <a:cubicBezTo>
                  <a:pt x="10354" y="4586"/>
                  <a:pt x="10454" y="4436"/>
                  <a:pt x="10524" y="4277"/>
                </a:cubicBezTo>
                <a:lnTo>
                  <a:pt x="11449" y="3756"/>
                </a:lnTo>
                <a:lnTo>
                  <a:pt x="11470" y="3743"/>
                </a:lnTo>
                <a:cubicBezTo>
                  <a:pt x="12339" y="3171"/>
                  <a:pt x="12582" y="2000"/>
                  <a:pt x="12011" y="1131"/>
                </a:cubicBezTo>
                <a:lnTo>
                  <a:pt x="11815" y="834"/>
                </a:lnTo>
                <a:lnTo>
                  <a:pt x="10893" y="1427"/>
                </a:lnTo>
                <a:lnTo>
                  <a:pt x="10893" y="1427"/>
                </a:lnTo>
                <a:lnTo>
                  <a:pt x="11486" y="504"/>
                </a:lnTo>
                <a:lnTo>
                  <a:pt x="11190" y="310"/>
                </a:lnTo>
                <a:cubicBezTo>
                  <a:pt x="10871" y="101"/>
                  <a:pt x="10512" y="1"/>
                  <a:pt x="101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3;p46">
            <a:extLst>
              <a:ext uri="{FF2B5EF4-FFF2-40B4-BE49-F238E27FC236}">
                <a16:creationId xmlns:a16="http://schemas.microsoft.com/office/drawing/2014/main" id="{76F92FED-5925-C75A-0A9B-CBA298F2D41F}"/>
              </a:ext>
            </a:extLst>
          </p:cNvPr>
          <p:cNvSpPr/>
          <p:nvPr/>
        </p:nvSpPr>
        <p:spPr>
          <a:xfrm>
            <a:off x="1798614" y="1852535"/>
            <a:ext cx="392360" cy="420974"/>
          </a:xfrm>
          <a:custGeom>
            <a:avLst/>
            <a:gdLst/>
            <a:ahLst/>
            <a:cxnLst/>
            <a:rect l="l" t="t" r="r" b="b"/>
            <a:pathLst>
              <a:path w="11381" h="12211" extrusionOk="0">
                <a:moveTo>
                  <a:pt x="5242" y="717"/>
                </a:moveTo>
                <a:cubicBezTo>
                  <a:pt x="6751" y="717"/>
                  <a:pt x="8020" y="1797"/>
                  <a:pt x="8260" y="3286"/>
                </a:cubicBezTo>
                <a:lnTo>
                  <a:pt x="8308" y="3587"/>
                </a:lnTo>
                <a:lnTo>
                  <a:pt x="8898" y="3587"/>
                </a:lnTo>
                <a:cubicBezTo>
                  <a:pt x="9872" y="3587"/>
                  <a:pt x="10664" y="4379"/>
                  <a:pt x="10664" y="5353"/>
                </a:cubicBezTo>
                <a:cubicBezTo>
                  <a:pt x="10664" y="6327"/>
                  <a:pt x="9872" y="7119"/>
                  <a:pt x="8898" y="7119"/>
                </a:cubicBezTo>
                <a:lnTo>
                  <a:pt x="2482" y="7119"/>
                </a:lnTo>
                <a:cubicBezTo>
                  <a:pt x="1508" y="7119"/>
                  <a:pt x="716" y="6327"/>
                  <a:pt x="716" y="5353"/>
                </a:cubicBezTo>
                <a:cubicBezTo>
                  <a:pt x="716" y="4572"/>
                  <a:pt x="1217" y="3894"/>
                  <a:pt x="1962" y="3665"/>
                </a:cubicBezTo>
                <a:lnTo>
                  <a:pt x="2181" y="3597"/>
                </a:lnTo>
                <a:lnTo>
                  <a:pt x="2212" y="3369"/>
                </a:lnTo>
                <a:cubicBezTo>
                  <a:pt x="2411" y="1857"/>
                  <a:pt x="3714" y="717"/>
                  <a:pt x="5242" y="717"/>
                </a:cubicBezTo>
                <a:close/>
                <a:moveTo>
                  <a:pt x="5242" y="1"/>
                </a:moveTo>
                <a:cubicBezTo>
                  <a:pt x="4322" y="1"/>
                  <a:pt x="3435" y="336"/>
                  <a:pt x="2745" y="945"/>
                </a:cubicBezTo>
                <a:cubicBezTo>
                  <a:pt x="2118" y="1499"/>
                  <a:pt x="1694" y="2243"/>
                  <a:pt x="1537" y="3057"/>
                </a:cubicBezTo>
                <a:cubicBezTo>
                  <a:pt x="1127" y="3227"/>
                  <a:pt x="763" y="3507"/>
                  <a:pt x="495" y="3864"/>
                </a:cubicBezTo>
                <a:cubicBezTo>
                  <a:pt x="172" y="4297"/>
                  <a:pt x="0" y="4811"/>
                  <a:pt x="0" y="5353"/>
                </a:cubicBezTo>
                <a:cubicBezTo>
                  <a:pt x="0" y="6642"/>
                  <a:pt x="988" y="7706"/>
                  <a:pt x="2248" y="7824"/>
                </a:cubicBezTo>
                <a:lnTo>
                  <a:pt x="1633" y="10126"/>
                </a:lnTo>
                <a:lnTo>
                  <a:pt x="2685" y="9883"/>
                </a:lnTo>
                <a:lnTo>
                  <a:pt x="2685" y="9883"/>
                </a:lnTo>
                <a:lnTo>
                  <a:pt x="2176" y="12046"/>
                </a:lnTo>
                <a:lnTo>
                  <a:pt x="2873" y="12210"/>
                </a:lnTo>
                <a:lnTo>
                  <a:pt x="3646" y="8925"/>
                </a:lnTo>
                <a:lnTo>
                  <a:pt x="3646" y="8925"/>
                </a:lnTo>
                <a:lnTo>
                  <a:pt x="2632" y="9160"/>
                </a:lnTo>
                <a:lnTo>
                  <a:pt x="2632" y="9160"/>
                </a:lnTo>
                <a:lnTo>
                  <a:pt x="2986" y="7834"/>
                </a:lnTo>
                <a:lnTo>
                  <a:pt x="5102" y="7834"/>
                </a:lnTo>
                <a:lnTo>
                  <a:pt x="4490" y="10126"/>
                </a:lnTo>
                <a:lnTo>
                  <a:pt x="5543" y="9883"/>
                </a:lnTo>
                <a:lnTo>
                  <a:pt x="5543" y="9883"/>
                </a:lnTo>
                <a:lnTo>
                  <a:pt x="5034" y="12046"/>
                </a:lnTo>
                <a:lnTo>
                  <a:pt x="5730" y="12209"/>
                </a:lnTo>
                <a:lnTo>
                  <a:pt x="6504" y="8924"/>
                </a:lnTo>
                <a:lnTo>
                  <a:pt x="5490" y="9160"/>
                </a:lnTo>
                <a:lnTo>
                  <a:pt x="5490" y="9160"/>
                </a:lnTo>
                <a:lnTo>
                  <a:pt x="5844" y="7834"/>
                </a:lnTo>
                <a:lnTo>
                  <a:pt x="7960" y="7834"/>
                </a:lnTo>
                <a:lnTo>
                  <a:pt x="7347" y="10126"/>
                </a:lnTo>
                <a:lnTo>
                  <a:pt x="8401" y="9883"/>
                </a:lnTo>
                <a:lnTo>
                  <a:pt x="8401" y="9883"/>
                </a:lnTo>
                <a:lnTo>
                  <a:pt x="7891" y="12045"/>
                </a:lnTo>
                <a:lnTo>
                  <a:pt x="8589" y="12209"/>
                </a:lnTo>
                <a:lnTo>
                  <a:pt x="9362" y="8924"/>
                </a:lnTo>
                <a:lnTo>
                  <a:pt x="9362" y="8924"/>
                </a:lnTo>
                <a:lnTo>
                  <a:pt x="8347" y="9160"/>
                </a:lnTo>
                <a:lnTo>
                  <a:pt x="8702" y="7834"/>
                </a:lnTo>
                <a:lnTo>
                  <a:pt x="8899" y="7834"/>
                </a:lnTo>
                <a:lnTo>
                  <a:pt x="8899" y="7835"/>
                </a:lnTo>
                <a:cubicBezTo>
                  <a:pt x="10267" y="7835"/>
                  <a:pt x="11380" y="6721"/>
                  <a:pt x="11380" y="5353"/>
                </a:cubicBezTo>
                <a:cubicBezTo>
                  <a:pt x="11380" y="3986"/>
                  <a:pt x="10270" y="2875"/>
                  <a:pt x="8905" y="2870"/>
                </a:cubicBezTo>
                <a:cubicBezTo>
                  <a:pt x="8719" y="2113"/>
                  <a:pt x="8299" y="1426"/>
                  <a:pt x="7701" y="912"/>
                </a:cubicBezTo>
                <a:cubicBezTo>
                  <a:pt x="7018" y="324"/>
                  <a:pt x="6144" y="1"/>
                  <a:pt x="5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053;p51">
            <a:extLst>
              <a:ext uri="{FF2B5EF4-FFF2-40B4-BE49-F238E27FC236}">
                <a16:creationId xmlns:a16="http://schemas.microsoft.com/office/drawing/2014/main" id="{5D2442B1-A7E4-CE2D-3F7B-11689073CFEB}"/>
              </a:ext>
            </a:extLst>
          </p:cNvPr>
          <p:cNvGrpSpPr/>
          <p:nvPr/>
        </p:nvGrpSpPr>
        <p:grpSpPr>
          <a:xfrm>
            <a:off x="6891480" y="1819682"/>
            <a:ext cx="392946" cy="420974"/>
            <a:chOff x="4005495" y="3324102"/>
            <a:chExt cx="392946" cy="420974"/>
          </a:xfrm>
        </p:grpSpPr>
        <p:sp>
          <p:nvSpPr>
            <p:cNvPr id="6" name="Google Shape;1054;p51">
              <a:extLst>
                <a:ext uri="{FF2B5EF4-FFF2-40B4-BE49-F238E27FC236}">
                  <a16:creationId xmlns:a16="http://schemas.microsoft.com/office/drawing/2014/main" id="{22757DDF-B4B0-E8E3-CE66-D4E0D55F6B73}"/>
                </a:ext>
              </a:extLst>
            </p:cNvPr>
            <p:cNvSpPr/>
            <p:nvPr/>
          </p:nvSpPr>
          <p:spPr>
            <a:xfrm>
              <a:off x="4005495" y="3324102"/>
              <a:ext cx="392946" cy="420974"/>
            </a:xfrm>
            <a:custGeom>
              <a:avLst/>
              <a:gdLst/>
              <a:ahLst/>
              <a:cxnLst/>
              <a:rect l="l" t="t" r="r" b="b"/>
              <a:pathLst>
                <a:path w="11398" h="12211" extrusionOk="0">
                  <a:moveTo>
                    <a:pt x="6121" y="717"/>
                  </a:moveTo>
                  <a:lnTo>
                    <a:pt x="6121" y="1859"/>
                  </a:lnTo>
                  <a:lnTo>
                    <a:pt x="5295" y="1859"/>
                  </a:lnTo>
                  <a:lnTo>
                    <a:pt x="5295" y="717"/>
                  </a:lnTo>
                  <a:close/>
                  <a:moveTo>
                    <a:pt x="6837" y="1380"/>
                  </a:moveTo>
                  <a:cubicBezTo>
                    <a:pt x="7423" y="1538"/>
                    <a:pt x="7856" y="2074"/>
                    <a:pt x="7856" y="2709"/>
                  </a:cubicBezTo>
                  <a:lnTo>
                    <a:pt x="7856" y="3308"/>
                  </a:lnTo>
                  <a:lnTo>
                    <a:pt x="3559" y="3308"/>
                  </a:lnTo>
                  <a:lnTo>
                    <a:pt x="3559" y="2709"/>
                  </a:lnTo>
                  <a:cubicBezTo>
                    <a:pt x="3559" y="2074"/>
                    <a:pt x="3993" y="1538"/>
                    <a:pt x="4579" y="1380"/>
                  </a:cubicBezTo>
                  <a:lnTo>
                    <a:pt x="4579" y="2575"/>
                  </a:lnTo>
                  <a:lnTo>
                    <a:pt x="6837" y="2575"/>
                  </a:lnTo>
                  <a:lnTo>
                    <a:pt x="6837" y="1380"/>
                  </a:lnTo>
                  <a:close/>
                  <a:moveTo>
                    <a:pt x="7856" y="4023"/>
                  </a:moveTo>
                  <a:lnTo>
                    <a:pt x="7856" y="4745"/>
                  </a:lnTo>
                  <a:lnTo>
                    <a:pt x="8310" y="4747"/>
                  </a:lnTo>
                  <a:cubicBezTo>
                    <a:pt x="8498" y="4747"/>
                    <a:pt x="8650" y="4900"/>
                    <a:pt x="8650" y="5088"/>
                  </a:cubicBezTo>
                  <a:cubicBezTo>
                    <a:pt x="8650" y="5276"/>
                    <a:pt x="8498" y="5428"/>
                    <a:pt x="8310" y="5428"/>
                  </a:cubicBezTo>
                  <a:lnTo>
                    <a:pt x="7856" y="5428"/>
                  </a:lnTo>
                  <a:lnTo>
                    <a:pt x="7856" y="5820"/>
                  </a:lnTo>
                  <a:cubicBezTo>
                    <a:pt x="7856" y="7004"/>
                    <a:pt x="6892" y="7968"/>
                    <a:pt x="5708" y="7968"/>
                  </a:cubicBezTo>
                  <a:cubicBezTo>
                    <a:pt x="4523" y="7968"/>
                    <a:pt x="3559" y="7004"/>
                    <a:pt x="3559" y="5820"/>
                  </a:cubicBezTo>
                  <a:lnTo>
                    <a:pt x="3559" y="5428"/>
                  </a:lnTo>
                  <a:lnTo>
                    <a:pt x="3105" y="5428"/>
                  </a:lnTo>
                  <a:cubicBezTo>
                    <a:pt x="2917" y="5428"/>
                    <a:pt x="2764" y="5276"/>
                    <a:pt x="2764" y="5088"/>
                  </a:cubicBezTo>
                  <a:cubicBezTo>
                    <a:pt x="2764" y="4900"/>
                    <a:pt x="2917" y="4747"/>
                    <a:pt x="3106" y="4747"/>
                  </a:cubicBezTo>
                  <a:lnTo>
                    <a:pt x="3559" y="4745"/>
                  </a:lnTo>
                  <a:lnTo>
                    <a:pt x="3559" y="4023"/>
                  </a:lnTo>
                  <a:close/>
                  <a:moveTo>
                    <a:pt x="6523" y="8566"/>
                  </a:moveTo>
                  <a:lnTo>
                    <a:pt x="6523" y="8920"/>
                  </a:lnTo>
                  <a:cubicBezTo>
                    <a:pt x="6523" y="9369"/>
                    <a:pt x="6157" y="9735"/>
                    <a:pt x="5708" y="9735"/>
                  </a:cubicBezTo>
                  <a:cubicBezTo>
                    <a:pt x="5259" y="9735"/>
                    <a:pt x="4893" y="9369"/>
                    <a:pt x="4893" y="8920"/>
                  </a:cubicBezTo>
                  <a:lnTo>
                    <a:pt x="4893" y="8566"/>
                  </a:lnTo>
                  <a:cubicBezTo>
                    <a:pt x="5151" y="8643"/>
                    <a:pt x="5425" y="8684"/>
                    <a:pt x="5708" y="8684"/>
                  </a:cubicBezTo>
                  <a:cubicBezTo>
                    <a:pt x="5990" y="8684"/>
                    <a:pt x="6264" y="8643"/>
                    <a:pt x="6523" y="8566"/>
                  </a:cubicBezTo>
                  <a:close/>
                  <a:moveTo>
                    <a:pt x="1526" y="10156"/>
                  </a:moveTo>
                  <a:lnTo>
                    <a:pt x="1526" y="11494"/>
                  </a:lnTo>
                  <a:lnTo>
                    <a:pt x="716" y="11494"/>
                  </a:lnTo>
                  <a:lnTo>
                    <a:pt x="716" y="10841"/>
                  </a:lnTo>
                  <a:cubicBezTo>
                    <a:pt x="716" y="10553"/>
                    <a:pt x="912" y="10304"/>
                    <a:pt x="1192" y="10236"/>
                  </a:cubicBezTo>
                  <a:lnTo>
                    <a:pt x="1526" y="10156"/>
                  </a:lnTo>
                  <a:close/>
                  <a:moveTo>
                    <a:pt x="3101" y="9777"/>
                  </a:moveTo>
                  <a:lnTo>
                    <a:pt x="3101" y="11494"/>
                  </a:lnTo>
                  <a:lnTo>
                    <a:pt x="2242" y="11494"/>
                  </a:lnTo>
                  <a:lnTo>
                    <a:pt x="2242" y="9984"/>
                  </a:lnTo>
                  <a:lnTo>
                    <a:pt x="3101" y="9777"/>
                  </a:lnTo>
                  <a:close/>
                  <a:moveTo>
                    <a:pt x="4288" y="9492"/>
                  </a:moveTo>
                  <a:cubicBezTo>
                    <a:pt x="4515" y="10054"/>
                    <a:pt x="5066" y="10451"/>
                    <a:pt x="5708" y="10451"/>
                  </a:cubicBezTo>
                  <a:cubicBezTo>
                    <a:pt x="6346" y="10451"/>
                    <a:pt x="6895" y="10058"/>
                    <a:pt x="7124" y="9501"/>
                  </a:cubicBezTo>
                  <a:lnTo>
                    <a:pt x="7598" y="9615"/>
                  </a:lnTo>
                  <a:lnTo>
                    <a:pt x="7598" y="11494"/>
                  </a:lnTo>
                  <a:lnTo>
                    <a:pt x="3817" y="11494"/>
                  </a:lnTo>
                  <a:lnTo>
                    <a:pt x="3817" y="9606"/>
                  </a:lnTo>
                  <a:lnTo>
                    <a:pt x="4288" y="9492"/>
                  </a:lnTo>
                  <a:close/>
                  <a:moveTo>
                    <a:pt x="8314" y="9785"/>
                  </a:moveTo>
                  <a:lnTo>
                    <a:pt x="9173" y="9991"/>
                  </a:lnTo>
                  <a:lnTo>
                    <a:pt x="9173" y="11494"/>
                  </a:lnTo>
                  <a:lnTo>
                    <a:pt x="8314" y="11494"/>
                  </a:lnTo>
                  <a:lnTo>
                    <a:pt x="8314" y="9785"/>
                  </a:lnTo>
                  <a:close/>
                  <a:moveTo>
                    <a:pt x="9890" y="10162"/>
                  </a:moveTo>
                  <a:lnTo>
                    <a:pt x="10205" y="10237"/>
                  </a:lnTo>
                  <a:cubicBezTo>
                    <a:pt x="10485" y="10304"/>
                    <a:pt x="10682" y="10553"/>
                    <a:pt x="10682" y="10842"/>
                  </a:cubicBezTo>
                  <a:lnTo>
                    <a:pt x="10682" y="11494"/>
                  </a:lnTo>
                  <a:lnTo>
                    <a:pt x="9890" y="11494"/>
                  </a:lnTo>
                  <a:lnTo>
                    <a:pt x="9890" y="10162"/>
                  </a:lnTo>
                  <a:close/>
                  <a:moveTo>
                    <a:pt x="4579" y="1"/>
                  </a:moveTo>
                  <a:lnTo>
                    <a:pt x="4579" y="647"/>
                  </a:lnTo>
                  <a:cubicBezTo>
                    <a:pt x="3595" y="818"/>
                    <a:pt x="2844" y="1678"/>
                    <a:pt x="2844" y="2709"/>
                  </a:cubicBezTo>
                  <a:lnTo>
                    <a:pt x="2844" y="4063"/>
                  </a:lnTo>
                  <a:cubicBezTo>
                    <a:pt x="2387" y="4181"/>
                    <a:pt x="2049" y="4595"/>
                    <a:pt x="2049" y="5088"/>
                  </a:cubicBezTo>
                  <a:cubicBezTo>
                    <a:pt x="2049" y="5585"/>
                    <a:pt x="2395" y="6004"/>
                    <a:pt x="2860" y="6115"/>
                  </a:cubicBezTo>
                  <a:cubicBezTo>
                    <a:pt x="2951" y="7008"/>
                    <a:pt x="3456" y="7781"/>
                    <a:pt x="4178" y="8240"/>
                  </a:cubicBezTo>
                  <a:lnTo>
                    <a:pt x="4178" y="8783"/>
                  </a:lnTo>
                  <a:lnTo>
                    <a:pt x="1026" y="9541"/>
                  </a:lnTo>
                  <a:cubicBezTo>
                    <a:pt x="423" y="9686"/>
                    <a:pt x="0" y="10220"/>
                    <a:pt x="0" y="10841"/>
                  </a:cubicBezTo>
                  <a:lnTo>
                    <a:pt x="0" y="12210"/>
                  </a:lnTo>
                  <a:lnTo>
                    <a:pt x="11398" y="12210"/>
                  </a:lnTo>
                  <a:lnTo>
                    <a:pt x="11398" y="10842"/>
                  </a:lnTo>
                  <a:cubicBezTo>
                    <a:pt x="11398" y="10221"/>
                    <a:pt x="10976" y="9686"/>
                    <a:pt x="10371" y="9541"/>
                  </a:cubicBezTo>
                  <a:lnTo>
                    <a:pt x="7239" y="8793"/>
                  </a:lnTo>
                  <a:lnTo>
                    <a:pt x="7239" y="8240"/>
                  </a:lnTo>
                  <a:cubicBezTo>
                    <a:pt x="7961" y="7781"/>
                    <a:pt x="8464" y="7008"/>
                    <a:pt x="8557" y="6115"/>
                  </a:cubicBezTo>
                  <a:cubicBezTo>
                    <a:pt x="9021" y="6004"/>
                    <a:pt x="9367" y="5585"/>
                    <a:pt x="9367" y="5088"/>
                  </a:cubicBezTo>
                  <a:cubicBezTo>
                    <a:pt x="9367" y="4595"/>
                    <a:pt x="9028" y="4180"/>
                    <a:pt x="8571" y="4063"/>
                  </a:cubicBezTo>
                  <a:lnTo>
                    <a:pt x="8571" y="2709"/>
                  </a:lnTo>
                  <a:cubicBezTo>
                    <a:pt x="8571" y="1678"/>
                    <a:pt x="7821" y="818"/>
                    <a:pt x="6837" y="647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5;p51">
              <a:extLst>
                <a:ext uri="{FF2B5EF4-FFF2-40B4-BE49-F238E27FC236}">
                  <a16:creationId xmlns:a16="http://schemas.microsoft.com/office/drawing/2014/main" id="{3FBBA0A2-D7FC-153E-FCB5-87281BFACD45}"/>
                </a:ext>
              </a:extLst>
            </p:cNvPr>
            <p:cNvSpPr/>
            <p:nvPr/>
          </p:nvSpPr>
          <p:spPr>
            <a:xfrm>
              <a:off x="4167321" y="3537606"/>
              <a:ext cx="69881" cy="34958"/>
            </a:xfrm>
            <a:custGeom>
              <a:avLst/>
              <a:gdLst/>
              <a:ahLst/>
              <a:cxnLst/>
              <a:rect l="l" t="t" r="r" b="b"/>
              <a:pathLst>
                <a:path w="2027" h="1014" extrusionOk="0">
                  <a:moveTo>
                    <a:pt x="1" y="0"/>
                  </a:moveTo>
                  <a:cubicBezTo>
                    <a:pt x="1" y="559"/>
                    <a:pt x="455" y="1013"/>
                    <a:pt x="1014" y="1013"/>
                  </a:cubicBezTo>
                  <a:cubicBezTo>
                    <a:pt x="1573" y="1013"/>
                    <a:pt x="2027" y="559"/>
                    <a:pt x="2027" y="0"/>
                  </a:cubicBezTo>
                  <a:lnTo>
                    <a:pt x="1311" y="0"/>
                  </a:lnTo>
                  <a:cubicBezTo>
                    <a:pt x="1311" y="165"/>
                    <a:pt x="1178" y="298"/>
                    <a:pt x="1014" y="298"/>
                  </a:cubicBezTo>
                  <a:cubicBezTo>
                    <a:pt x="849" y="298"/>
                    <a:pt x="716" y="165"/>
                    <a:pt x="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6;p51">
              <a:extLst>
                <a:ext uri="{FF2B5EF4-FFF2-40B4-BE49-F238E27FC236}">
                  <a16:creationId xmlns:a16="http://schemas.microsoft.com/office/drawing/2014/main" id="{4D035E64-F24B-7030-29D3-F3C4114796EF}"/>
                </a:ext>
              </a:extLst>
            </p:cNvPr>
            <p:cNvSpPr/>
            <p:nvPr/>
          </p:nvSpPr>
          <p:spPr>
            <a:xfrm>
              <a:off x="4158805" y="3486169"/>
              <a:ext cx="24719" cy="23926"/>
            </a:xfrm>
            <a:custGeom>
              <a:avLst/>
              <a:gdLst/>
              <a:ahLst/>
              <a:cxnLst/>
              <a:rect l="l" t="t" r="r" b="b"/>
              <a:pathLst>
                <a:path w="717" h="694" extrusionOk="0">
                  <a:moveTo>
                    <a:pt x="0" y="1"/>
                  </a:moveTo>
                  <a:lnTo>
                    <a:pt x="0" y="693"/>
                  </a:lnTo>
                  <a:lnTo>
                    <a:pt x="716" y="693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7;p51">
              <a:extLst>
                <a:ext uri="{FF2B5EF4-FFF2-40B4-BE49-F238E27FC236}">
                  <a16:creationId xmlns:a16="http://schemas.microsoft.com/office/drawing/2014/main" id="{DE537F2C-B630-FA07-6B18-6414C9508082}"/>
                </a:ext>
              </a:extLst>
            </p:cNvPr>
            <p:cNvSpPr/>
            <p:nvPr/>
          </p:nvSpPr>
          <p:spPr>
            <a:xfrm>
              <a:off x="4220412" y="3486169"/>
              <a:ext cx="24753" cy="23926"/>
            </a:xfrm>
            <a:custGeom>
              <a:avLst/>
              <a:gdLst/>
              <a:ahLst/>
              <a:cxnLst/>
              <a:rect l="l" t="t" r="r" b="b"/>
              <a:pathLst>
                <a:path w="718" h="694" extrusionOk="0">
                  <a:moveTo>
                    <a:pt x="1" y="1"/>
                  </a:moveTo>
                  <a:lnTo>
                    <a:pt x="1" y="693"/>
                  </a:lnTo>
                  <a:lnTo>
                    <a:pt x="717" y="693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8;p51">
              <a:extLst>
                <a:ext uri="{FF2B5EF4-FFF2-40B4-BE49-F238E27FC236}">
                  <a16:creationId xmlns:a16="http://schemas.microsoft.com/office/drawing/2014/main" id="{84AB8BEB-F10C-926E-47A3-1BF26561875D}"/>
                </a:ext>
              </a:extLst>
            </p:cNvPr>
            <p:cNvSpPr/>
            <p:nvPr/>
          </p:nvSpPr>
          <p:spPr>
            <a:xfrm>
              <a:off x="4006702" y="3527953"/>
              <a:ext cx="57091" cy="102253"/>
            </a:xfrm>
            <a:custGeom>
              <a:avLst/>
              <a:gdLst/>
              <a:ahLst/>
              <a:cxnLst/>
              <a:rect l="l" t="t" r="r" b="b"/>
              <a:pathLst>
                <a:path w="1656" h="2966" extrusionOk="0">
                  <a:moveTo>
                    <a:pt x="467" y="1"/>
                  </a:moveTo>
                  <a:lnTo>
                    <a:pt x="0" y="2027"/>
                  </a:lnTo>
                  <a:lnTo>
                    <a:pt x="747" y="1879"/>
                  </a:lnTo>
                  <a:lnTo>
                    <a:pt x="560" y="2827"/>
                  </a:lnTo>
                  <a:lnTo>
                    <a:pt x="1262" y="2965"/>
                  </a:lnTo>
                  <a:lnTo>
                    <a:pt x="1655" y="969"/>
                  </a:lnTo>
                  <a:lnTo>
                    <a:pt x="946" y="1110"/>
                  </a:lnTo>
                  <a:lnTo>
                    <a:pt x="1164" y="16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9;p51">
              <a:extLst>
                <a:ext uri="{FF2B5EF4-FFF2-40B4-BE49-F238E27FC236}">
                  <a16:creationId xmlns:a16="http://schemas.microsoft.com/office/drawing/2014/main" id="{7983F878-ED41-E2C2-D102-6EECE807EBCF}"/>
                </a:ext>
              </a:extLst>
            </p:cNvPr>
            <p:cNvSpPr/>
            <p:nvPr/>
          </p:nvSpPr>
          <p:spPr>
            <a:xfrm>
              <a:off x="4329319" y="3349234"/>
              <a:ext cx="57091" cy="102218"/>
            </a:xfrm>
            <a:custGeom>
              <a:avLst/>
              <a:gdLst/>
              <a:ahLst/>
              <a:cxnLst/>
              <a:rect l="l" t="t" r="r" b="b"/>
              <a:pathLst>
                <a:path w="1656" h="2965" extrusionOk="0">
                  <a:moveTo>
                    <a:pt x="467" y="0"/>
                  </a:moveTo>
                  <a:lnTo>
                    <a:pt x="0" y="2025"/>
                  </a:lnTo>
                  <a:lnTo>
                    <a:pt x="746" y="1878"/>
                  </a:lnTo>
                  <a:lnTo>
                    <a:pt x="560" y="2826"/>
                  </a:lnTo>
                  <a:lnTo>
                    <a:pt x="1262" y="2965"/>
                  </a:lnTo>
                  <a:lnTo>
                    <a:pt x="1656" y="968"/>
                  </a:lnTo>
                  <a:lnTo>
                    <a:pt x="947" y="1109"/>
                  </a:lnTo>
                  <a:lnTo>
                    <a:pt x="1164" y="161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0;p51">
              <a:extLst>
                <a:ext uri="{FF2B5EF4-FFF2-40B4-BE49-F238E27FC236}">
                  <a16:creationId xmlns:a16="http://schemas.microsoft.com/office/drawing/2014/main" id="{AC0C95F1-3CED-A369-05CA-6316706DE056}"/>
                </a:ext>
              </a:extLst>
            </p:cNvPr>
            <p:cNvSpPr/>
            <p:nvPr/>
          </p:nvSpPr>
          <p:spPr>
            <a:xfrm>
              <a:off x="4358347" y="3560187"/>
              <a:ext cx="24719" cy="26925"/>
            </a:xfrm>
            <a:custGeom>
              <a:avLst/>
              <a:gdLst/>
              <a:ahLst/>
              <a:cxnLst/>
              <a:rect l="l" t="t" r="r" b="b"/>
              <a:pathLst>
                <a:path w="717" h="781" extrusionOk="0">
                  <a:moveTo>
                    <a:pt x="1" y="1"/>
                  </a:moveTo>
                  <a:lnTo>
                    <a:pt x="1" y="781"/>
                  </a:lnTo>
                  <a:lnTo>
                    <a:pt x="717" y="781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1;p51">
              <a:extLst>
                <a:ext uri="{FF2B5EF4-FFF2-40B4-BE49-F238E27FC236}">
                  <a16:creationId xmlns:a16="http://schemas.microsoft.com/office/drawing/2014/main" id="{53F8E081-CE69-87F9-6F4B-EF62D6D66C89}"/>
                </a:ext>
              </a:extLst>
            </p:cNvPr>
            <p:cNvSpPr/>
            <p:nvPr/>
          </p:nvSpPr>
          <p:spPr>
            <a:xfrm>
              <a:off x="4010666" y="3366679"/>
              <a:ext cx="24719" cy="26925"/>
            </a:xfrm>
            <a:custGeom>
              <a:avLst/>
              <a:gdLst/>
              <a:ahLst/>
              <a:cxnLst/>
              <a:rect l="l" t="t" r="r" b="b"/>
              <a:pathLst>
                <a:path w="717" h="781" extrusionOk="0">
                  <a:moveTo>
                    <a:pt x="0" y="1"/>
                  </a:moveTo>
                  <a:lnTo>
                    <a:pt x="0" y="781"/>
                  </a:lnTo>
                  <a:lnTo>
                    <a:pt x="716" y="781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814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572000" y="1375265"/>
            <a:ext cx="324633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Objetivos</a:t>
            </a: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0" y="310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1. Precisión de los Datos Meteorológicos</a:t>
            </a:r>
            <a:endParaRPr sz="2800" dirty="0"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4987965" y="1832465"/>
            <a:ext cx="2767819" cy="562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Precisión datos servicios </a:t>
            </a:r>
            <a:r>
              <a:rPr lang="es-ES" dirty="0" err="1"/>
              <a:t>meteo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Precisión medidas equipos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A1E653D-D202-9A1D-288F-04A5350B5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43"/>
          <a:stretch/>
        </p:blipFill>
        <p:spPr>
          <a:xfrm>
            <a:off x="1325668" y="1007970"/>
            <a:ext cx="2830368" cy="190317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55E0EB2-2D68-5874-9998-D25BFABBC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610" y="3035983"/>
            <a:ext cx="5299260" cy="17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70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981775" y="1626198"/>
            <a:ext cx="444862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>
                <a:solidFill>
                  <a:srgbClr val="00B050"/>
                </a:solidFill>
              </a:rPr>
              <a:t>Objetivos</a:t>
            </a: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0" y="3104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1. Precisión de los Datos Meteorológicos</a:t>
            </a:r>
            <a:endParaRPr sz="2800" dirty="0"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5828104" y="2083398"/>
            <a:ext cx="3493605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Precisión datos servicios </a:t>
            </a:r>
            <a:r>
              <a:rPr lang="es-ES" dirty="0" err="1"/>
              <a:t>meteo</a:t>
            </a: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Precisión medidas equipos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Precisión en el Viento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Altura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Orografía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Vegetación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s-ES" dirty="0"/>
              <a:t>Estación del año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C10808D-6D5C-DD85-0B41-D183A5673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1912"/>
            <a:ext cx="4923413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9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95D19B1-96AD-4C33-2E3F-1904DB38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76" y="423416"/>
            <a:ext cx="4037542" cy="2002999"/>
          </a:xfrm>
          <a:prstGeom prst="rect">
            <a:avLst/>
          </a:prstGeom>
        </p:spPr>
      </p:pic>
      <p:pic>
        <p:nvPicPr>
          <p:cNvPr id="6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02059D62-D7D2-12EB-5AC1-F3825AEE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76" y="2426414"/>
            <a:ext cx="4037542" cy="2003000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6A769BA9-1AFD-6D7F-6479-9B412209A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34" y="2426415"/>
            <a:ext cx="4037542" cy="2003000"/>
          </a:xfrm>
          <a:prstGeom prst="rect">
            <a:avLst/>
          </a:prstGeom>
        </p:spPr>
      </p:pic>
      <p:pic>
        <p:nvPicPr>
          <p:cNvPr id="10" name="Imagen 9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2E348A7C-94A7-60E6-D0A6-CE5A082E0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34" y="423417"/>
            <a:ext cx="4037542" cy="200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4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522E97B-7376-5407-7FE6-2CD1075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81" y="1379851"/>
            <a:ext cx="2481118" cy="3326097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B6C1285-D706-1032-C6DB-809EB54BFC65}"/>
              </a:ext>
            </a:extLst>
          </p:cNvPr>
          <p:cNvSpPr/>
          <p:nvPr/>
        </p:nvSpPr>
        <p:spPr>
          <a:xfrm>
            <a:off x="4120896" y="4604001"/>
            <a:ext cx="890016" cy="216473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1" y="4042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2. Cálculo del DLR</a:t>
            </a:r>
            <a:endParaRPr dirty="0"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5644703" y="1041081"/>
            <a:ext cx="2337247" cy="1113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Se estima en función de: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Tipo de conductor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Edad del conductor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Contaminación del entorno</a:t>
            </a:r>
          </a:p>
        </p:txBody>
      </p:sp>
      <p:sp>
        <p:nvSpPr>
          <p:cNvPr id="12" name="Google Shape;630;p36">
            <a:extLst>
              <a:ext uri="{FF2B5EF4-FFF2-40B4-BE49-F238E27FC236}">
                <a16:creationId xmlns:a16="http://schemas.microsoft.com/office/drawing/2014/main" id="{92AEF34A-E10E-626C-643F-609509629DD5}"/>
              </a:ext>
            </a:extLst>
          </p:cNvPr>
          <p:cNvSpPr txBox="1">
            <a:spLocks/>
          </p:cNvSpPr>
          <p:nvPr/>
        </p:nvSpPr>
        <p:spPr>
          <a:xfrm>
            <a:off x="34426" y="923553"/>
            <a:ext cx="44486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es-ES" dirty="0">
                <a:solidFill>
                  <a:srgbClr val="00B050"/>
                </a:solidFill>
              </a:rPr>
              <a:t>Variables de Entrada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0AE55BC-DB6A-BED7-59D2-54758EF473ED}"/>
              </a:ext>
            </a:extLst>
          </p:cNvPr>
          <p:cNvCxnSpPr>
            <a:cxnSpLocks/>
            <a:endCxn id="632" idx="1"/>
          </p:cNvCxnSpPr>
          <p:nvPr/>
        </p:nvCxnSpPr>
        <p:spPr>
          <a:xfrm flipV="1">
            <a:off x="3495337" y="1597978"/>
            <a:ext cx="2149366" cy="65196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FA7A2C8-BAAE-144D-796E-D7AD75293374}"/>
              </a:ext>
            </a:extLst>
          </p:cNvPr>
          <p:cNvSpPr/>
          <p:nvPr/>
        </p:nvSpPr>
        <p:spPr>
          <a:xfrm>
            <a:off x="1018181" y="2029921"/>
            <a:ext cx="2481118" cy="457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8199CD4-EFE0-8CFC-E644-979638C20D32}"/>
              </a:ext>
            </a:extLst>
          </p:cNvPr>
          <p:cNvSpPr/>
          <p:nvPr/>
        </p:nvSpPr>
        <p:spPr>
          <a:xfrm>
            <a:off x="1018181" y="2810331"/>
            <a:ext cx="2481118" cy="948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209D01A5-62F1-6E2D-2EDD-F0BB9D9381B7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499299" y="3284766"/>
            <a:ext cx="1653726" cy="4626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32;p36">
            <a:extLst>
              <a:ext uri="{FF2B5EF4-FFF2-40B4-BE49-F238E27FC236}">
                <a16:creationId xmlns:a16="http://schemas.microsoft.com/office/drawing/2014/main" id="{C5E4B60B-B0A5-0FDF-D798-3528036C0818}"/>
              </a:ext>
            </a:extLst>
          </p:cNvPr>
          <p:cNvSpPr txBox="1">
            <a:spLocks/>
          </p:cNvSpPr>
          <p:nvPr/>
        </p:nvSpPr>
        <p:spPr>
          <a:xfrm>
            <a:off x="3714886" y="1287743"/>
            <a:ext cx="1342742" cy="111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0" indent="0"/>
            <a:r>
              <a:rPr lang="es-ES" dirty="0"/>
              <a:t>Valores no estándar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D432FDD-EC0F-BF1B-43A7-271F0622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760" y="2323266"/>
            <a:ext cx="2990655" cy="2686884"/>
          </a:xfrm>
          <a:prstGeom prst="rect">
            <a:avLst/>
          </a:prstGeom>
        </p:spPr>
      </p:pic>
      <p:pic>
        <p:nvPicPr>
          <p:cNvPr id="6" name="Picture 4" descr="IEEE Logo / Electronics / Logonoid.com">
            <a:extLst>
              <a:ext uri="{FF2B5EF4-FFF2-40B4-BE49-F238E27FC236}">
                <a16:creationId xmlns:a16="http://schemas.microsoft.com/office/drawing/2014/main" id="{A2A51568-B436-57F1-B5A0-EF849EF81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179" y="3397963"/>
            <a:ext cx="631141" cy="2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IGRE Session 2022 | Hitachi Energy">
            <a:extLst>
              <a:ext uri="{FF2B5EF4-FFF2-40B4-BE49-F238E27FC236}">
                <a16:creationId xmlns:a16="http://schemas.microsoft.com/office/drawing/2014/main" id="{3AE8C851-0295-91B3-2965-3CE6C9B7A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914" y="2814583"/>
            <a:ext cx="763670" cy="51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7331279-9FD4-5B6C-F96C-58B14111B4D6}"/>
              </a:ext>
            </a:extLst>
          </p:cNvPr>
          <p:cNvCxnSpPr>
            <a:cxnSpLocks/>
          </p:cNvCxnSpPr>
          <p:nvPr/>
        </p:nvCxnSpPr>
        <p:spPr>
          <a:xfrm>
            <a:off x="6788150" y="1898650"/>
            <a:ext cx="0" cy="3512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41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2B6C1285-D706-1032-C6DB-809EB54BFC65}"/>
              </a:ext>
            </a:extLst>
          </p:cNvPr>
          <p:cNvSpPr/>
          <p:nvPr/>
        </p:nvSpPr>
        <p:spPr>
          <a:xfrm>
            <a:off x="4120896" y="4604001"/>
            <a:ext cx="890016" cy="216473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333176" y="3113608"/>
            <a:ext cx="444862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s-ES" dirty="0">
                <a:solidFill>
                  <a:srgbClr val="00B050"/>
                </a:solidFill>
              </a:rPr>
              <a:t>2. Variables del Clima</a:t>
            </a: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720001" y="4042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2. Cálculo del DLR</a:t>
            </a:r>
            <a:br>
              <a:rPr lang="es-ES" dirty="0"/>
            </a:br>
            <a:endParaRPr lang="es-ES" dirty="0"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1"/>
          </p:nvPr>
        </p:nvSpPr>
        <p:spPr>
          <a:xfrm>
            <a:off x="1270451" y="3538714"/>
            <a:ext cx="2214784" cy="874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Velocidad Viento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Dirección Viento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Temperatura Ambiente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Radiación Solar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CF768FA-4B05-BF35-671F-C784E3307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629" y="1507941"/>
            <a:ext cx="4573095" cy="3038474"/>
          </a:xfrm>
          <a:prstGeom prst="rect">
            <a:avLst/>
          </a:prstGeom>
        </p:spPr>
      </p:pic>
      <p:sp>
        <p:nvSpPr>
          <p:cNvPr id="12" name="Google Shape;630;p36">
            <a:extLst>
              <a:ext uri="{FF2B5EF4-FFF2-40B4-BE49-F238E27FC236}">
                <a16:creationId xmlns:a16="http://schemas.microsoft.com/office/drawing/2014/main" id="{92AEF34A-E10E-626C-643F-609509629DD5}"/>
              </a:ext>
            </a:extLst>
          </p:cNvPr>
          <p:cNvSpPr txBox="1">
            <a:spLocks/>
          </p:cNvSpPr>
          <p:nvPr/>
        </p:nvSpPr>
        <p:spPr>
          <a:xfrm>
            <a:off x="333176" y="1641573"/>
            <a:ext cx="444862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algn="l"/>
            <a:r>
              <a:rPr lang="es-ES" dirty="0">
                <a:solidFill>
                  <a:srgbClr val="00B050"/>
                </a:solidFill>
              </a:rPr>
              <a:t>1. Características del cable</a:t>
            </a:r>
          </a:p>
        </p:txBody>
      </p:sp>
      <p:sp>
        <p:nvSpPr>
          <p:cNvPr id="5" name="Google Shape;632;p36">
            <a:extLst>
              <a:ext uri="{FF2B5EF4-FFF2-40B4-BE49-F238E27FC236}">
                <a16:creationId xmlns:a16="http://schemas.microsoft.com/office/drawing/2014/main" id="{7B329806-035B-5C56-BFA8-F4DF637C7334}"/>
              </a:ext>
            </a:extLst>
          </p:cNvPr>
          <p:cNvSpPr txBox="1">
            <a:spLocks/>
          </p:cNvSpPr>
          <p:nvPr/>
        </p:nvSpPr>
        <p:spPr>
          <a:xfrm>
            <a:off x="1270451" y="2089459"/>
            <a:ext cx="2214784" cy="67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200" b="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Tipo de conductor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Temperatura conductor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Absortividad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dirty="0"/>
              <a:t>Emisividad</a:t>
            </a:r>
          </a:p>
        </p:txBody>
      </p:sp>
      <p:sp>
        <p:nvSpPr>
          <p:cNvPr id="6" name="Google Shape;630;p36">
            <a:extLst>
              <a:ext uri="{FF2B5EF4-FFF2-40B4-BE49-F238E27FC236}">
                <a16:creationId xmlns:a16="http://schemas.microsoft.com/office/drawing/2014/main" id="{ECCD15C2-B9B1-C1E3-99AA-47420DF6A84C}"/>
              </a:ext>
            </a:extLst>
          </p:cNvPr>
          <p:cNvSpPr txBox="1">
            <a:spLocks/>
          </p:cNvSpPr>
          <p:nvPr/>
        </p:nvSpPr>
        <p:spPr>
          <a:xfrm>
            <a:off x="146050" y="1013854"/>
            <a:ext cx="551067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lt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Goldman"/>
              <a:buNone/>
              <a:defRPr sz="21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algn="l"/>
            <a:r>
              <a:rPr lang="es-ES" dirty="0">
                <a:solidFill>
                  <a:srgbClr val="00B050"/>
                </a:solidFill>
              </a:rPr>
              <a:t>Principales variables que influyen:</a:t>
            </a:r>
          </a:p>
        </p:txBody>
      </p:sp>
    </p:spTree>
    <p:extLst>
      <p:ext uri="{BB962C8B-B14F-4D97-AF65-F5344CB8AC3E}">
        <p14:creationId xmlns:p14="http://schemas.microsoft.com/office/powerpoint/2010/main" val="332510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ubTitle" idx="4"/>
          </p:nvPr>
        </p:nvSpPr>
        <p:spPr>
          <a:xfrm>
            <a:off x="4401841" y="1218644"/>
            <a:ext cx="444862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rgbClr val="00B050"/>
                </a:solidFill>
              </a:rPr>
              <a:t>DLR Adaptado</a:t>
            </a:r>
          </a:p>
        </p:txBody>
      </p:sp>
      <p:sp>
        <p:nvSpPr>
          <p:cNvPr id="631" name="Google Shape;631;p36"/>
          <p:cNvSpPr txBox="1">
            <a:spLocks noGrp="1"/>
          </p:cNvSpPr>
          <p:nvPr>
            <p:ph type="title"/>
          </p:nvPr>
        </p:nvSpPr>
        <p:spPr>
          <a:xfrm>
            <a:off x="610943" y="514146"/>
            <a:ext cx="80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3. Adaptación para Operación de Red</a:t>
            </a:r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3"/>
          </p:nvPr>
        </p:nvSpPr>
        <p:spPr>
          <a:xfrm>
            <a:off x="824457" y="1218644"/>
            <a:ext cx="3643086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-ES" dirty="0">
                <a:solidFill>
                  <a:srgbClr val="00B050"/>
                </a:solidFill>
              </a:rPr>
              <a:t>DLR Actual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8" name="Google Shape;850;p46">
            <a:extLst>
              <a:ext uri="{FF2B5EF4-FFF2-40B4-BE49-F238E27FC236}">
                <a16:creationId xmlns:a16="http://schemas.microsoft.com/office/drawing/2014/main" id="{5937E107-13D6-0658-F3EE-0A5D33B0F025}"/>
              </a:ext>
            </a:extLst>
          </p:cNvPr>
          <p:cNvSpPr txBox="1"/>
          <p:nvPr/>
        </p:nvSpPr>
        <p:spPr>
          <a:xfrm flipH="1">
            <a:off x="1652349" y="1702683"/>
            <a:ext cx="1987302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Grandes fluctuaciones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DLR a tiempo real</a:t>
            </a:r>
          </a:p>
        </p:txBody>
      </p:sp>
      <p:sp>
        <p:nvSpPr>
          <p:cNvPr id="9" name="Google Shape;850;p46">
            <a:extLst>
              <a:ext uri="{FF2B5EF4-FFF2-40B4-BE49-F238E27FC236}">
                <a16:creationId xmlns:a16="http://schemas.microsoft.com/office/drawing/2014/main" id="{A352E846-98CF-8EC7-4934-AA8CFFF80B18}"/>
              </a:ext>
            </a:extLst>
          </p:cNvPr>
          <p:cNvSpPr txBox="1"/>
          <p:nvPr/>
        </p:nvSpPr>
        <p:spPr>
          <a:xfrm flipH="1">
            <a:off x="5632504" y="1649005"/>
            <a:ext cx="2412423" cy="55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Valores interpretables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Predicción de DLR</a:t>
            </a:r>
          </a:p>
        </p:txBody>
      </p:sp>
      <p:pic>
        <p:nvPicPr>
          <p:cNvPr id="1026" name="Picture 2" descr="Vista previa de imagen">
            <a:extLst>
              <a:ext uri="{FF2B5EF4-FFF2-40B4-BE49-F238E27FC236}">
                <a16:creationId xmlns:a16="http://schemas.microsoft.com/office/drawing/2014/main" id="{074D887D-CD98-1FFD-DDE9-7E4B4C894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87" y="2380342"/>
            <a:ext cx="3823922" cy="202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ta previa de imagen">
            <a:extLst>
              <a:ext uri="{FF2B5EF4-FFF2-40B4-BE49-F238E27FC236}">
                <a16:creationId xmlns:a16="http://schemas.microsoft.com/office/drawing/2014/main" id="{11EBF24C-C0D8-BC97-9A04-5D8AAE95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93" y="2380341"/>
            <a:ext cx="3823924" cy="202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951215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icity Access Meeting by Slidesgo">
  <a:themeElements>
    <a:clrScheme name="Simple Light">
      <a:dk1>
        <a:srgbClr val="1D1D1B"/>
      </a:dk1>
      <a:lt1>
        <a:srgbClr val="D1630F"/>
      </a:lt1>
      <a:dk2>
        <a:srgbClr val="E5E5E5"/>
      </a:dk2>
      <a:lt2>
        <a:srgbClr val="CCCCCC"/>
      </a:lt2>
      <a:accent1>
        <a:srgbClr val="B4B4B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9858</TotalTime>
  <Words>470</Words>
  <Application>Microsoft Office PowerPoint</Application>
  <PresentationFormat>Presentación en pantalla (16:9)</PresentationFormat>
  <Paragraphs>121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Aptos</vt:lpstr>
      <vt:lpstr>Abadi</vt:lpstr>
      <vt:lpstr>Nunito Light</vt:lpstr>
      <vt:lpstr>Calibri</vt:lpstr>
      <vt:lpstr>Mulish</vt:lpstr>
      <vt:lpstr>Goldman</vt:lpstr>
      <vt:lpstr>Courier New</vt:lpstr>
      <vt:lpstr>Arial</vt:lpstr>
      <vt:lpstr>Mulish Light</vt:lpstr>
      <vt:lpstr>Alexandria</vt:lpstr>
      <vt:lpstr>Electricity Access Meeting by Slidesgo</vt:lpstr>
      <vt:lpstr>Dynamic Line Rating Equipos vs Servicio Meteo</vt:lpstr>
      <vt:lpstr>  Introducción</vt:lpstr>
      <vt:lpstr>Objetivos</vt:lpstr>
      <vt:lpstr>1. Precisión de los Datos Meteorológicos</vt:lpstr>
      <vt:lpstr>1. Precisión de los Datos Meteorológicos</vt:lpstr>
      <vt:lpstr>Presentación de PowerPoint</vt:lpstr>
      <vt:lpstr>2. Cálculo del DLR</vt:lpstr>
      <vt:lpstr>2. Cálculo del DLR </vt:lpstr>
      <vt:lpstr>3. Adaptación para Operación de Red</vt:lpstr>
      <vt:lpstr>Plan de Proyecto</vt:lpstr>
      <vt:lpstr>   Estado de los trabajos</vt:lpstr>
      <vt:lpstr>1. Organizar datos de líneas</vt:lpstr>
      <vt:lpstr>2. Procesar datos </vt:lpstr>
      <vt:lpstr>NEXT STEPS</vt:lpstr>
      <vt:lpstr>Dynamic Line Rating Equipos vs Servicio Meteo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Line Rating without field devices</dc:title>
  <dc:creator>CARNICERO PRINCIPE, DAVID</dc:creator>
  <cp:lastModifiedBy>CARNICERO PRINCIPE, DAVID</cp:lastModifiedBy>
  <cp:revision>19</cp:revision>
  <dcterms:modified xsi:type="dcterms:W3CDTF">2024-07-19T12:59:34Z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19c027e-33b7-45fc-a572-8ffa5d09ec36_Enabled">
    <vt:lpwstr>true</vt:lpwstr>
  </property>
  <property fmtid="{D5CDD505-2E9C-101B-9397-08002B2CF9AE}" pid="3" name="MSIP_Label_019c027e-33b7-45fc-a572-8ffa5d09ec36_SetDate">
    <vt:lpwstr>2024-07-04T09:12:37Z</vt:lpwstr>
  </property>
  <property fmtid="{D5CDD505-2E9C-101B-9397-08002B2CF9AE}" pid="4" name="MSIP_Label_019c027e-33b7-45fc-a572-8ffa5d09ec36_Method">
    <vt:lpwstr>Standard</vt:lpwstr>
  </property>
  <property fmtid="{D5CDD505-2E9C-101B-9397-08002B2CF9AE}" pid="5" name="MSIP_Label_019c027e-33b7-45fc-a572-8ffa5d09ec36_Name">
    <vt:lpwstr>Internal Use</vt:lpwstr>
  </property>
  <property fmtid="{D5CDD505-2E9C-101B-9397-08002B2CF9AE}" pid="6" name="MSIP_Label_019c027e-33b7-45fc-a572-8ffa5d09ec36_SiteId">
    <vt:lpwstr>031a09bc-a2bf-44df-888e-4e09355b7a24</vt:lpwstr>
  </property>
  <property fmtid="{D5CDD505-2E9C-101B-9397-08002B2CF9AE}" pid="7" name="MSIP_Label_019c027e-33b7-45fc-a572-8ffa5d09ec36_ActionId">
    <vt:lpwstr>3bef3029-cd4a-4fcc-ad14-5a02b71b355e</vt:lpwstr>
  </property>
  <property fmtid="{D5CDD505-2E9C-101B-9397-08002B2CF9AE}" pid="8" name="MSIP_Label_019c027e-33b7-45fc-a572-8ffa5d09ec36_ContentBits">
    <vt:lpwstr>2</vt:lpwstr>
  </property>
  <property fmtid="{D5CDD505-2E9C-101B-9397-08002B2CF9AE}" pid="9" name="ClassificationContentMarkingFooterLocations">
    <vt:lpwstr>Electricity Access Meeting by Slidesgo:3</vt:lpwstr>
  </property>
  <property fmtid="{D5CDD505-2E9C-101B-9397-08002B2CF9AE}" pid="10" name="ClassificationContentMarkingFooterText">
    <vt:lpwstr>Internal Use</vt:lpwstr>
  </property>
</Properties>
</file>